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ags/tag1.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1.xml" ContentType="application/vnd.openxmlformats-officedocument.drawingml.chartshapes+xml"/>
  <Override PartName="/ppt/notesSlides/notesSlide6.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ags/tag4.xml" ContentType="application/vnd.openxmlformats-officedocument.presentationml.tags+xml"/>
  <Override PartName="/ppt/notesSlides/notesSlide7.xml" ContentType="application/vnd.openxmlformats-officedocument.presentationml.notesSlide+xml"/>
  <Override PartName="/ppt/tags/tag5.xml" ContentType="application/vnd.openxmlformats-officedocument.presentationml.tags+xml"/>
  <Override PartName="/ppt/notesSlides/notesSlide8.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4229" r:id="rId10"/>
  </p:sldMasterIdLst>
  <p:notesMasterIdLst>
    <p:notesMasterId r:id="rId29"/>
  </p:notesMasterIdLst>
  <p:handoutMasterIdLst>
    <p:handoutMasterId r:id="rId30"/>
  </p:handoutMasterIdLst>
  <p:sldIdLst>
    <p:sldId id="2147478109" r:id="rId11"/>
    <p:sldId id="2147478110" r:id="rId12"/>
    <p:sldId id="256" r:id="rId13"/>
    <p:sldId id="1080" r:id="rId14"/>
    <p:sldId id="2147481704" r:id="rId15"/>
    <p:sldId id="2147481745" r:id="rId16"/>
    <p:sldId id="2147472861" r:id="rId17"/>
    <p:sldId id="326" r:id="rId18"/>
    <p:sldId id="2147481707" r:id="rId19"/>
    <p:sldId id="2147481731" r:id="rId20"/>
    <p:sldId id="2147481711" r:id="rId21"/>
    <p:sldId id="2147481732" r:id="rId22"/>
    <p:sldId id="2147481746" r:id="rId23"/>
    <p:sldId id="2147483636" r:id="rId24"/>
    <p:sldId id="2147483635" r:id="rId25"/>
    <p:sldId id="2147471855" r:id="rId26"/>
    <p:sldId id="2146447745" r:id="rId27"/>
    <p:sldId id="2147471851" r:id="rId28"/>
  </p:sldIdLst>
  <p:sldSz cx="12192000" cy="6858000"/>
  <p:notesSz cx="6858000" cy="9144000"/>
  <p:defaultTextStyle>
    <a:defPPr>
      <a:defRPr lang="en-US"/>
    </a:defPPr>
    <a:lvl1pPr marL="0" algn="l" defTabSz="914367" rtl="0" eaLnBrk="1" latinLnBrk="0" hangingPunct="1">
      <a:defRPr sz="1765" kern="1200">
        <a:solidFill>
          <a:schemeClr val="tx1"/>
        </a:solidFill>
        <a:latin typeface="+mn-lt"/>
        <a:ea typeface="+mn-ea"/>
        <a:cs typeface="+mn-cs"/>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ku Uchikawa" initials="SU" lastIdx="11" clrIdx="0"/>
  <p:cmAuthor id="1" name="Mary Feil-Jacobs" initials="MFJ" lastIdx="43" clrIdx="1"/>
  <p:cmAuthor id="2" name="Monica Lueder" initials="ML" lastIdx="22" clrIdx="2">
    <p:extLst>
      <p:ext uri="{19B8F6BF-5375-455C-9EA6-DF929625EA0E}">
        <p15:presenceInfo xmlns:p15="http://schemas.microsoft.com/office/powerpoint/2012/main" userId="S-1-5-21-2127521184-1604012920-1887927527-2598260" providerId="AD"/>
      </p:ext>
    </p:extLst>
  </p:cmAuthor>
  <p:cmAuthor id="3" name="Mary Feil-Jacobs" initials="MF" lastIdx="28" clrIdx="3">
    <p:extLst>
      <p:ext uri="{19B8F6BF-5375-455C-9EA6-DF929625EA0E}">
        <p15:presenceInfo xmlns:p15="http://schemas.microsoft.com/office/powerpoint/2012/main" userId="S-1-5-21-2127521184-1604012920-1887927527-65006" providerId="AD"/>
      </p:ext>
    </p:extLst>
  </p:cmAuthor>
  <p:cmAuthor id="4" name="Tracy Tran" initials="TT" lastIdx="9" clrIdx="4">
    <p:extLst>
      <p:ext uri="{19B8F6BF-5375-455C-9EA6-DF929625EA0E}">
        <p15:presenceInfo xmlns:p15="http://schemas.microsoft.com/office/powerpoint/2012/main" userId="S::tracyt@microsoft.com::7b485f56-8fe8-4efc-a1b3-85e720327ac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2DE"/>
    <a:srgbClr val="8D8C95"/>
    <a:srgbClr val="000000"/>
    <a:srgbClr val="262626"/>
    <a:srgbClr val="131313"/>
    <a:srgbClr val="242428"/>
    <a:srgbClr val="19181C"/>
    <a:srgbClr val="E15310"/>
    <a:srgbClr val="006D85"/>
    <a:srgbClr val="888D9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96E786A-79F5-4551-9EE6-C9CAF4EF0EC5}" v="40" dt="2025-02-06T21:23:30.98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26" autoAdjust="0"/>
    <p:restoredTop sz="97302" autoAdjust="0"/>
  </p:normalViewPr>
  <p:slideViewPr>
    <p:cSldViewPr snapToGrid="0">
      <p:cViewPr varScale="1">
        <p:scale>
          <a:sx n="87" d="100"/>
          <a:sy n="87" d="100"/>
        </p:scale>
        <p:origin x="480" y="293"/>
      </p:cViewPr>
      <p:guideLst/>
    </p:cSldViewPr>
  </p:slideViewPr>
  <p:outlineViewPr>
    <p:cViewPr>
      <p:scale>
        <a:sx n="33" d="100"/>
        <a:sy n="33" d="100"/>
      </p:scale>
      <p:origin x="0" y="-6516"/>
    </p:cViewPr>
  </p:outlineViewPr>
  <p:notesTextViewPr>
    <p:cViewPr>
      <p:scale>
        <a:sx n="3" d="2"/>
        <a:sy n="3" d="2"/>
      </p:scale>
      <p:origin x="0" y="0"/>
    </p:cViewPr>
  </p:notesTextViewPr>
  <p:sorterViewPr>
    <p:cViewPr varScale="1">
      <p:scale>
        <a:sx n="1" d="1"/>
        <a:sy n="1" d="1"/>
      </p:scale>
      <p:origin x="0" y="-2792"/>
    </p:cViewPr>
  </p:sorterViewPr>
  <p:notesViewPr>
    <p:cSldViewPr snapToGrid="0" showGuides="1">
      <p:cViewPr varScale="1">
        <p:scale>
          <a:sx n="168" d="100"/>
          <a:sy n="168" d="100"/>
        </p:scale>
        <p:origin x="5432" y="21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 Type="http://schemas.openxmlformats.org/officeDocument/2006/relationships/customXml" Target="../customXml/item3.xml"/><Relationship Id="rId21" Type="http://schemas.openxmlformats.org/officeDocument/2006/relationships/slide" Target="slides/slide11.xml"/><Relationship Id="rId34" Type="http://schemas.openxmlformats.org/officeDocument/2006/relationships/theme" Target="theme/theme1.xml"/><Relationship Id="rId7" Type="http://schemas.openxmlformats.org/officeDocument/2006/relationships/customXml" Target="../customXml/item7.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presProps" Target="presProps.xml"/><Relationship Id="rId5" Type="http://schemas.openxmlformats.org/officeDocument/2006/relationships/customXml" Target="../customXml/item5.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microsoft.com/office/2015/10/relationships/revisionInfo" Target="revisionInfo.xml"/><Relationship Id="rId10" Type="http://schemas.openxmlformats.org/officeDocument/2006/relationships/slideMaster" Target="slideMasters/slideMaster1.xml"/><Relationship Id="rId19" Type="http://schemas.openxmlformats.org/officeDocument/2006/relationships/slide" Target="slides/slide9.xml"/><Relationship Id="rId31" Type="http://schemas.openxmlformats.org/officeDocument/2006/relationships/commentAuthors" Target="commentAuthors.xml"/><Relationship Id="rId4" Type="http://schemas.openxmlformats.org/officeDocument/2006/relationships/customXml" Target="../customXml/item4.xml"/><Relationship Id="rId9" Type="http://schemas.openxmlformats.org/officeDocument/2006/relationships/customXml" Target="../customXml/item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handoutMaster" Target="handoutMasters/handoutMaster1.xml"/><Relationship Id="rId35" Type="http://schemas.openxmlformats.org/officeDocument/2006/relationships/tableStyles" Target="tableStyles.xml"/><Relationship Id="rId8" Type="http://schemas.openxmlformats.org/officeDocument/2006/relationships/customXml" Target="../customXml/item8.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1600" b="0" i="0" u="none" strike="noStrike" kern="1200" spc="0" baseline="0">
                <a:solidFill>
                  <a:srgbClr val="FFFFFF">
                    <a:lumMod val="65000"/>
                    <a:lumOff val="35000"/>
                  </a:srgbClr>
                </a:solidFill>
              </a:rPr>
              <a:t>Best Performance Results Across a Variety of Industry-Standard Workloads</a:t>
            </a:r>
          </a:p>
        </c:rich>
      </c:tx>
      <c:layout>
        <c:manualLayout>
          <c:xMode val="edge"/>
          <c:yMode val="edge"/>
          <c:x val="0.22810651507042992"/>
          <c:y val="7.3514914130762291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5.8319841892856786E-2"/>
          <c:y val="0.11428304445234172"/>
          <c:w val="0.9292858952756653"/>
          <c:h val="0.70551421891529098"/>
        </c:manualLayout>
      </c:layout>
      <c:barChart>
        <c:barDir val="col"/>
        <c:grouping val="clustered"/>
        <c:varyColors val="0"/>
        <c:ser>
          <c:idx val="0"/>
          <c:order val="0"/>
          <c:tx>
            <c:strRef>
              <c:f>Sheet1!$B$1</c:f>
              <c:strCache>
                <c:ptCount val="1"/>
                <c:pt idx="0">
                  <c:v>5th Gen Xeon</c:v>
                </c:pt>
              </c:strCache>
            </c:strRef>
          </c:tx>
          <c:spPr>
            <a:solidFill>
              <a:srgbClr val="9D9FA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SPECrate®2017_fp_base</c:v>
                </c:pt>
                <c:pt idx="1">
                  <c:v>SPECompG®_base2012</c:v>
                </c:pt>
                <c:pt idx="2">
                  <c:v>SAP® SD 2-tier</c:v>
                </c:pt>
                <c:pt idx="3">
                  <c:v>SPECjbb®2015-MultiJVM critical-jOPS</c:v>
                </c:pt>
                <c:pt idx="4">
                  <c:v>SPECrate®2017_int_base</c:v>
                </c:pt>
                <c:pt idx="5">
                  <c:v>SPECjbb®2015-MultiJVM max-jOPS</c:v>
                </c:pt>
                <c:pt idx="6">
                  <c:v>SPECpower_ssj®2008</c:v>
                </c:pt>
              </c:strCache>
            </c:strRef>
          </c:cat>
          <c:val>
            <c:numRef>
              <c:f>Sheet1!$B$2:$B$8</c:f>
              <c:numCache>
                <c:formatCode>0</c:formatCode>
                <c:ptCount val="7"/>
                <c:pt idx="0">
                  <c:v>1</c:v>
                </c:pt>
                <c:pt idx="1">
                  <c:v>1</c:v>
                </c:pt>
                <c:pt idx="2">
                  <c:v>1</c:v>
                </c:pt>
                <c:pt idx="3">
                  <c:v>1</c:v>
                </c:pt>
                <c:pt idx="4">
                  <c:v>1</c:v>
                </c:pt>
                <c:pt idx="5">
                  <c:v>1</c:v>
                </c:pt>
                <c:pt idx="6">
                  <c:v>1</c:v>
                </c:pt>
              </c:numCache>
            </c:numRef>
          </c:val>
          <c:extLst>
            <c:ext xmlns:c16="http://schemas.microsoft.com/office/drawing/2014/chart" uri="{C3380CC4-5D6E-409C-BE32-E72D297353CC}">
              <c16:uniqueId val="{00000000-4A2B-4CCF-AAD9-14ED7435B58F}"/>
            </c:ext>
          </c:extLst>
        </c:ser>
        <c:ser>
          <c:idx val="1"/>
          <c:order val="1"/>
          <c:tx>
            <c:strRef>
              <c:f>Sheet1!$C$1</c:f>
              <c:strCache>
                <c:ptCount val="1"/>
                <c:pt idx="0">
                  <c:v>4th Gen EPYC</c:v>
                </c:pt>
              </c:strCache>
            </c:strRef>
          </c:tx>
          <c:spPr>
            <a:solidFill>
              <a:srgbClr val="007C9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SPECrate®2017_fp_base</c:v>
                </c:pt>
                <c:pt idx="1">
                  <c:v>SPECompG®_base2012</c:v>
                </c:pt>
                <c:pt idx="2">
                  <c:v>SAP® SD 2-tier</c:v>
                </c:pt>
                <c:pt idx="3">
                  <c:v>SPECjbb®2015-MultiJVM critical-jOPS</c:v>
                </c:pt>
                <c:pt idx="4">
                  <c:v>SPECrate®2017_int_base</c:v>
                </c:pt>
                <c:pt idx="5">
                  <c:v>SPECjbb®2015-MultiJVM max-jOPS</c:v>
                </c:pt>
                <c:pt idx="6">
                  <c:v>SPECpower_ssj®2008</c:v>
                </c:pt>
              </c:strCache>
            </c:strRef>
          </c:cat>
          <c:val>
            <c:numRef>
              <c:f>Sheet1!$C$2:$C$8</c:f>
              <c:numCache>
                <c:formatCode>0.00</c:formatCode>
                <c:ptCount val="7"/>
                <c:pt idx="0">
                  <c:v>1.314516129032258</c:v>
                </c:pt>
                <c:pt idx="1">
                  <c:v>1.4774193548387096</c:v>
                </c:pt>
                <c:pt idx="2">
                  <c:v>1.5298738887740335</c:v>
                </c:pt>
                <c:pt idx="3">
                  <c:v>1.6123165094597194</c:v>
                </c:pt>
                <c:pt idx="4">
                  <c:v>1.7256637168141593</c:v>
                </c:pt>
                <c:pt idx="5">
                  <c:v>1.769736818551231</c:v>
                </c:pt>
                <c:pt idx="6">
                  <c:v>2.2482304731156093</c:v>
                </c:pt>
              </c:numCache>
            </c:numRef>
          </c:val>
          <c:extLst>
            <c:ext xmlns:c16="http://schemas.microsoft.com/office/drawing/2014/chart" uri="{C3380CC4-5D6E-409C-BE32-E72D297353CC}">
              <c16:uniqueId val="{00000001-4A2B-4CCF-AAD9-14ED7435B58F}"/>
            </c:ext>
          </c:extLst>
        </c:ser>
        <c:dLbls>
          <c:showLegendKey val="0"/>
          <c:showVal val="0"/>
          <c:showCatName val="0"/>
          <c:showSerName val="0"/>
          <c:showPercent val="0"/>
          <c:showBubbleSize val="0"/>
        </c:dLbls>
        <c:gapWidth val="219"/>
        <c:overlap val="-27"/>
        <c:axId val="303253072"/>
        <c:axId val="355321776"/>
      </c:barChart>
      <c:catAx>
        <c:axId val="303253072"/>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j-lt"/>
                <a:ea typeface="+mn-ea"/>
                <a:cs typeface="+mn-cs"/>
              </a:defRPr>
            </a:pPr>
            <a:endParaRPr lang="en-US"/>
          </a:p>
        </c:txPr>
        <c:crossAx val="355321776"/>
        <c:crosses val="autoZero"/>
        <c:auto val="1"/>
        <c:lblAlgn val="ctr"/>
        <c:lblOffset val="100"/>
        <c:noMultiLvlLbl val="0"/>
      </c:catAx>
      <c:valAx>
        <c:axId val="355321776"/>
        <c:scaling>
          <c:orientation val="minMax"/>
        </c:scaling>
        <c:delete val="0"/>
        <c:axPos val="l"/>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a:t>Normalized</a:t>
                </a:r>
                <a:r>
                  <a:rPr lang="en-US" baseline="0"/>
                  <a:t> to 5</a:t>
                </a:r>
                <a:r>
                  <a:rPr lang="en-US" baseline="30000"/>
                  <a:t>th</a:t>
                </a:r>
                <a:r>
                  <a:rPr lang="en-US" baseline="0"/>
                  <a:t> Gen Xeon as 1.0</a:t>
                </a:r>
                <a:endParaRPr lang="en-US"/>
              </a:p>
            </c:rich>
          </c:tx>
          <c:layout>
            <c:manualLayout>
              <c:xMode val="edge"/>
              <c:yMode val="edge"/>
              <c:x val="4.5070046659919172E-3"/>
              <c:y val="0.21569787598511758"/>
            </c:manualLayout>
          </c:layout>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0.0" sourceLinked="0"/>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03253072"/>
        <c:crosses val="autoZero"/>
        <c:crossBetween val="between"/>
      </c:valAx>
      <c:spPr>
        <a:noFill/>
        <a:ln>
          <a:noFill/>
        </a:ln>
        <a:effectLst/>
      </c:spPr>
    </c:plotArea>
    <c:legend>
      <c:legendPos val="b"/>
      <c:layout>
        <c:manualLayout>
          <c:xMode val="edge"/>
          <c:yMode val="edge"/>
          <c:x val="0.3795996289351119"/>
          <c:y val="0.88970533293160592"/>
          <c:w val="0.23854715107621594"/>
          <c:h val="4.907140705031636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4190386624403493E-3"/>
          <c:y val="8.1702216693399429E-2"/>
          <c:w val="0.98516186997825683"/>
          <c:h val="0.65561072986536406"/>
        </c:manualLayout>
      </c:layout>
      <c:barChart>
        <c:barDir val="col"/>
        <c:grouping val="clustered"/>
        <c:varyColors val="0"/>
        <c:ser>
          <c:idx val="0"/>
          <c:order val="0"/>
          <c:tx>
            <c:strRef>
              <c:f>Sheet1!$B$1</c:f>
              <c:strCache>
                <c:ptCount val="1"/>
                <c:pt idx="0">
                  <c:v>8480+ 56 Core</c:v>
                </c:pt>
              </c:strCache>
            </c:strRef>
          </c:tx>
          <c:spPr>
            <a:solidFill>
              <a:srgbClr val="8E909A"/>
            </a:solidFill>
            <a:ln>
              <a:noFill/>
            </a:ln>
            <a:effectLst/>
          </c:spPr>
          <c:invertIfNegative val="0"/>
          <c:dLbls>
            <c:delete val="1"/>
          </c:dLbls>
          <c:cat>
            <c:strRef>
              <c:f>Sheet1!$A$2:$A$5</c:f>
              <c:strCache>
                <c:ptCount val="4"/>
                <c:pt idx="0">
                  <c:v>OpenFOAM®</c:v>
                </c:pt>
                <c:pt idx="1">
                  <c:v>Ansys® CFX®</c:v>
                </c:pt>
                <c:pt idx="2">
                  <c:v>Ansys® LS-DYNA®</c:v>
                </c:pt>
                <c:pt idx="3">
                  <c:v>Ansys® Fluent® </c:v>
                </c:pt>
              </c:strCache>
            </c:strRef>
          </c:cat>
          <c:val>
            <c:numRef>
              <c:f>Sheet1!$B$2:$B$5</c:f>
              <c:numCache>
                <c:formatCode>General</c:formatCode>
                <c:ptCount val="4"/>
                <c:pt idx="0">
                  <c:v>1</c:v>
                </c:pt>
                <c:pt idx="1">
                  <c:v>1</c:v>
                </c:pt>
                <c:pt idx="2">
                  <c:v>1</c:v>
                </c:pt>
                <c:pt idx="3">
                  <c:v>1</c:v>
                </c:pt>
              </c:numCache>
            </c:numRef>
          </c:val>
          <c:extLst>
            <c:ext xmlns:c16="http://schemas.microsoft.com/office/drawing/2014/chart" uri="{C3380CC4-5D6E-409C-BE32-E72D297353CC}">
              <c16:uniqueId val="{00000000-BCBB-3E43-9622-ADF7957906D2}"/>
            </c:ext>
          </c:extLst>
        </c:ser>
        <c:ser>
          <c:idx val="1"/>
          <c:order val="1"/>
          <c:tx>
            <c:strRef>
              <c:f>Sheet1!$C$1</c:f>
              <c:strCache>
                <c:ptCount val="1"/>
                <c:pt idx="0">
                  <c:v>9684X 96 Core</c:v>
                </c:pt>
              </c:strCache>
            </c:strRef>
          </c:tx>
          <c:spPr>
            <a:solidFill>
              <a:srgbClr val="0097A6"/>
            </a:solidFill>
            <a:ln>
              <a:noFill/>
            </a:ln>
            <a:effectLst/>
          </c:spPr>
          <c:invertIfNegative val="0"/>
          <c:dLbls>
            <c:dLbl>
              <c:idx val="0"/>
              <c:tx>
                <c:rich>
                  <a:bodyPr/>
                  <a:lstStyle/>
                  <a:p>
                    <a:r>
                      <a:rPr lang="en-US"/>
                      <a:t>~1.9x</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BCBB-3E43-9622-ADF7957906D2}"/>
                </c:ext>
              </c:extLst>
            </c:dLbl>
            <c:dLbl>
              <c:idx val="1"/>
              <c:tx>
                <c:rich>
                  <a:bodyPr/>
                  <a:lstStyle/>
                  <a:p>
                    <a:r>
                      <a:rPr lang="en-US"/>
                      <a:t>~2.0x</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BCBB-3E43-9622-ADF7957906D2}"/>
                </c:ext>
              </c:extLst>
            </c:dLbl>
            <c:dLbl>
              <c:idx val="2"/>
              <c:layout>
                <c:manualLayout>
                  <c:x val="0"/>
                  <c:y val="-3.7813138189751179E-3"/>
                </c:manualLayout>
              </c:layout>
              <c:tx>
                <c:rich>
                  <a:bodyPr/>
                  <a:lstStyle/>
                  <a:p>
                    <a:r>
                      <a:rPr lang="en-US"/>
                      <a:t>~1.9x</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BCBB-3E43-9622-ADF7957906D2}"/>
                </c:ext>
              </c:extLst>
            </c:dLbl>
            <c:dLbl>
              <c:idx val="3"/>
              <c:tx>
                <c:rich>
                  <a:bodyPr/>
                  <a:lstStyle/>
                  <a:p>
                    <a:r>
                      <a:rPr lang="en-US"/>
                      <a:t>~1.8x</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BCBB-3E43-9622-ADF7957906D2}"/>
                </c:ext>
              </c:extLst>
            </c:dLbl>
            <c:numFmt formatCode="0.0\X" sourceLinked="0"/>
            <c:spPr>
              <a:noFill/>
              <a:ln>
                <a:noFill/>
              </a:ln>
              <a:effectLst/>
            </c:spPr>
            <c:txPr>
              <a:bodyPr rot="0" spcFirstLastPara="1" vertOverflow="ellipsis" vert="horz" wrap="square" lIns="38100" tIns="19050" rIns="38100" bIns="19050" anchor="ctr" anchorCtr="1">
                <a:spAutoFit/>
              </a:bodyPr>
              <a:lstStyle/>
              <a:p>
                <a:pPr>
                  <a:defRPr sz="3200" b="0" i="0" u="none" strike="noStrike" kern="1200" spc="-150" baseline="0">
                    <a:solidFill>
                      <a:schemeClr val="tx1">
                        <a:lumMod val="75000"/>
                        <a:lumOff val="25000"/>
                      </a:schemeClr>
                    </a:solidFill>
                    <a:latin typeface="+mj-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OpenFOAM®</c:v>
                </c:pt>
                <c:pt idx="1">
                  <c:v>Ansys® CFX®</c:v>
                </c:pt>
                <c:pt idx="2">
                  <c:v>Ansys® LS-DYNA®</c:v>
                </c:pt>
                <c:pt idx="3">
                  <c:v>Ansys® Fluent® </c:v>
                </c:pt>
              </c:strCache>
            </c:strRef>
          </c:cat>
          <c:val>
            <c:numRef>
              <c:f>Sheet1!$C$2:$C$5</c:f>
              <c:numCache>
                <c:formatCode>General</c:formatCode>
                <c:ptCount val="4"/>
                <c:pt idx="0">
                  <c:v>1.9</c:v>
                </c:pt>
                <c:pt idx="1">
                  <c:v>2</c:v>
                </c:pt>
                <c:pt idx="2">
                  <c:v>1.9</c:v>
                </c:pt>
                <c:pt idx="3">
                  <c:v>1.8</c:v>
                </c:pt>
              </c:numCache>
            </c:numRef>
          </c:val>
          <c:extLst>
            <c:ext xmlns:c16="http://schemas.microsoft.com/office/drawing/2014/chart" uri="{C3380CC4-5D6E-409C-BE32-E72D297353CC}">
              <c16:uniqueId val="{00000005-BCBB-3E43-9622-ADF7957906D2}"/>
            </c:ext>
          </c:extLst>
        </c:ser>
        <c:dLbls>
          <c:dLblPos val="outEnd"/>
          <c:showLegendKey val="0"/>
          <c:showVal val="1"/>
          <c:showCatName val="0"/>
          <c:showSerName val="0"/>
          <c:showPercent val="0"/>
          <c:showBubbleSize val="0"/>
        </c:dLbls>
        <c:gapWidth val="100"/>
        <c:overlap val="-5"/>
        <c:axId val="1520192047"/>
        <c:axId val="1132949407"/>
      </c:barChart>
      <c:catAx>
        <c:axId val="152019204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nSpc>
                <a:spcPct val="100000"/>
              </a:lnSpc>
              <a:spcBef>
                <a:spcPts val="1000"/>
              </a:spcBef>
              <a:defRPr sz="1600" b="1" i="0" u="none" strike="noStrike" kern="1200" baseline="0">
                <a:solidFill>
                  <a:srgbClr val="FFFFFF"/>
                </a:solidFill>
                <a:latin typeface="+mn-lt"/>
                <a:ea typeface="+mn-ea"/>
                <a:cs typeface="+mn-cs"/>
              </a:defRPr>
            </a:pPr>
            <a:endParaRPr lang="en-US"/>
          </a:p>
        </c:txPr>
        <c:crossAx val="1132949407"/>
        <c:crosses val="autoZero"/>
        <c:auto val="1"/>
        <c:lblAlgn val="ctr"/>
        <c:lblOffset val="100"/>
        <c:noMultiLvlLbl val="0"/>
      </c:catAx>
      <c:valAx>
        <c:axId val="1132949407"/>
        <c:scaling>
          <c:orientation val="minMax"/>
        </c:scaling>
        <c:delete val="1"/>
        <c:axPos val="l"/>
        <c:numFmt formatCode="General" sourceLinked="1"/>
        <c:majorTickMark val="none"/>
        <c:minorTickMark val="none"/>
        <c:tickLblPos val="nextTo"/>
        <c:crossAx val="1520192047"/>
        <c:crosses val="autoZero"/>
        <c:crossBetween val="between"/>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4190650108715587E-3"/>
          <c:y val="0.14187600945767262"/>
          <c:w val="0.98516186997825683"/>
          <c:h val="0.59049342993073894"/>
        </c:manualLayout>
      </c:layout>
      <c:barChart>
        <c:barDir val="col"/>
        <c:grouping val="clustered"/>
        <c:varyColors val="0"/>
        <c:ser>
          <c:idx val="1"/>
          <c:order val="0"/>
          <c:tx>
            <c:strRef>
              <c:f>Sheet1!$C$1</c:f>
              <c:strCache>
                <c:ptCount val="1"/>
                <c:pt idx="0">
                  <c:v>4th Gen Xeon</c:v>
                </c:pt>
              </c:strCache>
            </c:strRef>
          </c:tx>
          <c:spPr>
            <a:solidFill>
              <a:srgbClr val="8D909A"/>
            </a:solidFill>
            <a:ln>
              <a:noFill/>
            </a:ln>
            <a:effectLst/>
          </c:spPr>
          <c:invertIfNegative val="0"/>
          <c:dLbls>
            <c:delete val="1"/>
          </c:dLbls>
          <c:cat>
            <c:strRef>
              <c:f>Sheet1!$A$2:$A$7</c:f>
              <c:strCache>
                <c:ptCount val="6"/>
                <c:pt idx="0">
                  <c:v>Redis®  
in-memory DB</c:v>
                </c:pt>
                <c:pt idx="1">
                  <c:v>Memcached 
caching tier</c:v>
                </c:pt>
                <c:pt idx="2">
                  <c:v>Cassandra®
NoSQL DB</c:v>
                </c:pt>
                <c:pt idx="3">
                  <c:v>MySQL™ 
backend DB</c:v>
                </c:pt>
                <c:pt idx="4">
                  <c:v>FFmpeg™
video transcoding</c:v>
                </c:pt>
                <c:pt idx="5">
                  <c:v>NGINX®
web front-end</c:v>
                </c:pt>
              </c:strCache>
            </c:strRef>
          </c:cat>
          <c:val>
            <c:numRef>
              <c:f>Sheet1!$C$2:$C$7</c:f>
              <c:numCache>
                <c:formatCode>0.00</c:formatCode>
                <c:ptCount val="6"/>
                <c:pt idx="0">
                  <c:v>1</c:v>
                </c:pt>
                <c:pt idx="1">
                  <c:v>1</c:v>
                </c:pt>
                <c:pt idx="2">
                  <c:v>1</c:v>
                </c:pt>
                <c:pt idx="3">
                  <c:v>1</c:v>
                </c:pt>
                <c:pt idx="4">
                  <c:v>1</c:v>
                </c:pt>
                <c:pt idx="5">
                  <c:v>1</c:v>
                </c:pt>
              </c:numCache>
            </c:numRef>
          </c:val>
          <c:extLst xmlns:c15="http://schemas.microsoft.com/office/drawing/2012/chart">
            <c:ext xmlns:c16="http://schemas.microsoft.com/office/drawing/2014/chart" uri="{C3380CC4-5D6E-409C-BE32-E72D297353CC}">
              <c16:uniqueId val="{00000000-EEEE-784E-87CB-43BBB8279724}"/>
            </c:ext>
          </c:extLst>
        </c:ser>
        <c:ser>
          <c:idx val="2"/>
          <c:order val="1"/>
          <c:tx>
            <c:strRef>
              <c:f>Sheet1!$D$1</c:f>
              <c:strCache>
                <c:ptCount val="1"/>
                <c:pt idx="0">
                  <c:v>2P 9754</c:v>
                </c:pt>
              </c:strCache>
            </c:strRef>
          </c:tx>
          <c:spPr>
            <a:solidFill>
              <a:srgbClr val="0097A6"/>
            </a:solidFill>
            <a:ln>
              <a:noFill/>
            </a:ln>
            <a:effectLst/>
          </c:spPr>
          <c:invertIfNegative val="0"/>
          <c:dLbls>
            <c:dLbl>
              <c:idx val="0"/>
              <c:tx>
                <c:rich>
                  <a:bodyPr/>
                  <a:lstStyle/>
                  <a:p>
                    <a:r>
                      <a:rPr lang="en-US"/>
                      <a:t>~1.6x</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EEEE-784E-87CB-43BBB8279724}"/>
                </c:ext>
              </c:extLst>
            </c:dLbl>
            <c:dLbl>
              <c:idx val="1"/>
              <c:tx>
                <c:rich>
                  <a:bodyPr/>
                  <a:lstStyle/>
                  <a:p>
                    <a:r>
                      <a:rPr lang="en-US"/>
                      <a:t>~1.9x</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EEEE-784E-87CB-43BBB8279724}"/>
                </c:ext>
              </c:extLst>
            </c:dLbl>
            <c:dLbl>
              <c:idx val="2"/>
              <c:tx>
                <c:rich>
                  <a:bodyPr/>
                  <a:lstStyle/>
                  <a:p>
                    <a:r>
                      <a:rPr lang="en-US"/>
                      <a:t>~2.0x</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EEEE-784E-87CB-43BBB8279724}"/>
                </c:ext>
              </c:extLst>
            </c:dLbl>
            <c:dLbl>
              <c:idx val="3"/>
              <c:tx>
                <c:rich>
                  <a:bodyPr/>
                  <a:lstStyle/>
                  <a:p>
                    <a:r>
                      <a:rPr lang="en-US"/>
                      <a:t>~2.0x</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EEEE-784E-87CB-43BBB8279724}"/>
                </c:ext>
              </c:extLst>
            </c:dLbl>
            <c:dLbl>
              <c:idx val="4"/>
              <c:tx>
                <c:rich>
                  <a:bodyPr/>
                  <a:lstStyle/>
                  <a:p>
                    <a:r>
                      <a:rPr lang="en-US"/>
                      <a:t>~2.3x</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EEEE-784E-87CB-43BBB8279724}"/>
                </c:ext>
              </c:extLst>
            </c:dLbl>
            <c:dLbl>
              <c:idx val="5"/>
              <c:tx>
                <c:rich>
                  <a:bodyPr/>
                  <a:lstStyle/>
                  <a:p>
                    <a:r>
                      <a:rPr lang="en-US"/>
                      <a:t>~2.6x</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EEEE-784E-87CB-43BBB8279724}"/>
                </c:ext>
              </c:extLst>
            </c:dLbl>
            <c:numFmt formatCode="0.0\X" sourceLinked="0"/>
            <c:spPr>
              <a:noFill/>
              <a:ln>
                <a:noFill/>
              </a:ln>
              <a:effectLst/>
            </c:spPr>
            <c:txPr>
              <a:bodyPr rot="0" spcFirstLastPara="1" vertOverflow="ellipsis" vert="horz" wrap="square" lIns="38100" tIns="19050" rIns="38100" bIns="19050" anchor="ctr" anchorCtr="1">
                <a:spAutoFit/>
              </a:bodyPr>
              <a:lstStyle/>
              <a:p>
                <a:pPr>
                  <a:defRPr sz="3200" b="0" i="0" u="none" strike="noStrike" kern="1200" spc="-150" baseline="0">
                    <a:solidFill>
                      <a:schemeClr val="tx1"/>
                    </a:solidFill>
                    <a:latin typeface="+mj-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Redis®  
in-memory DB</c:v>
                </c:pt>
                <c:pt idx="1">
                  <c:v>Memcached 
caching tier</c:v>
                </c:pt>
                <c:pt idx="2">
                  <c:v>Cassandra®
NoSQL DB</c:v>
                </c:pt>
                <c:pt idx="3">
                  <c:v>MySQL™ 
backend DB</c:v>
                </c:pt>
                <c:pt idx="4">
                  <c:v>FFmpeg™
video transcoding</c:v>
                </c:pt>
                <c:pt idx="5">
                  <c:v>NGINX®
web front-end</c:v>
                </c:pt>
              </c:strCache>
            </c:strRef>
          </c:cat>
          <c:val>
            <c:numRef>
              <c:f>Sheet1!$D$2:$D$7</c:f>
              <c:numCache>
                <c:formatCode>0.00</c:formatCode>
                <c:ptCount val="6"/>
                <c:pt idx="0">
                  <c:v>1.584919895970355</c:v>
                </c:pt>
                <c:pt idx="1">
                  <c:v>1.9445227223064541</c:v>
                </c:pt>
                <c:pt idx="2">
                  <c:v>2.0378194207836455</c:v>
                </c:pt>
                <c:pt idx="3">
                  <c:v>2.0805559747402369</c:v>
                </c:pt>
                <c:pt idx="4">
                  <c:v>2.27</c:v>
                </c:pt>
                <c:pt idx="5">
                  <c:v>2.648899794388234</c:v>
                </c:pt>
              </c:numCache>
            </c:numRef>
          </c:val>
          <c:extLst>
            <c:ext xmlns:c16="http://schemas.microsoft.com/office/drawing/2014/chart" uri="{C3380CC4-5D6E-409C-BE32-E72D297353CC}">
              <c16:uniqueId val="{00000007-EEEE-784E-87CB-43BBB8279724}"/>
            </c:ext>
          </c:extLst>
        </c:ser>
        <c:dLbls>
          <c:dLblPos val="outEnd"/>
          <c:showLegendKey val="0"/>
          <c:showVal val="1"/>
          <c:showCatName val="0"/>
          <c:showSerName val="0"/>
          <c:showPercent val="0"/>
          <c:showBubbleSize val="0"/>
        </c:dLbls>
        <c:gapWidth val="75"/>
        <c:overlap val="-5"/>
        <c:axId val="1520192047"/>
        <c:axId val="1132949407"/>
        <c:extLst/>
      </c:barChart>
      <c:catAx>
        <c:axId val="152019204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1132949407"/>
        <c:crosses val="autoZero"/>
        <c:auto val="1"/>
        <c:lblAlgn val="ctr"/>
        <c:lblOffset val="100"/>
        <c:noMultiLvlLbl val="0"/>
      </c:catAx>
      <c:valAx>
        <c:axId val="1132949407"/>
        <c:scaling>
          <c:orientation val="minMax"/>
        </c:scaling>
        <c:delete val="1"/>
        <c:axPos val="l"/>
        <c:numFmt formatCode="0.00" sourceLinked="1"/>
        <c:majorTickMark val="none"/>
        <c:minorTickMark val="none"/>
        <c:tickLblPos val="nextTo"/>
        <c:crossAx val="152019204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3600">
          <a:solidFill>
            <a:schemeClr val="tx1"/>
          </a:solidFill>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1944444850836561E-2"/>
          <c:y val="3.9376903487124991E-2"/>
          <c:w val="0.97080246814239957"/>
          <c:h val="0.74683751601360293"/>
        </c:manualLayout>
      </c:layout>
      <c:barChart>
        <c:barDir val="col"/>
        <c:grouping val="clustered"/>
        <c:varyColors val="0"/>
        <c:ser>
          <c:idx val="0"/>
          <c:order val="0"/>
          <c:tx>
            <c:strRef>
              <c:f>Sheet1!$B$1</c:f>
              <c:strCache>
                <c:ptCount val="1"/>
                <c:pt idx="0">
                  <c:v>lntel Xeon Bronze 3408U</c:v>
                </c:pt>
              </c:strCache>
            </c:strRef>
          </c:tx>
          <c:spPr>
            <a:gradFill>
              <a:gsLst>
                <a:gs pos="100000">
                  <a:srgbClr val="EAEAEA"/>
                </a:gs>
                <a:gs pos="0">
                  <a:srgbClr val="636466"/>
                </a:gs>
              </a:gsLst>
              <a:lin ang="16200000" scaled="1"/>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Relative Performance</c:v>
                </c:pt>
                <c:pt idx="1">
                  <c:v>Relative 
Performance/System W*</c:v>
                </c:pt>
                <c:pt idx="2">
                  <c:v>Relative 
Performance/System $* </c:v>
                </c:pt>
                <c:pt idx="3">
                  <c:v>Relative PPW/System $*</c:v>
                </c:pt>
              </c:strCache>
            </c:strRef>
          </c:cat>
          <c:val>
            <c:numRef>
              <c:f>Sheet1!$B$2:$B$5</c:f>
              <c:numCache>
                <c:formatCode>General</c:formatCode>
                <c:ptCount val="4"/>
                <c:pt idx="0">
                  <c:v>1</c:v>
                </c:pt>
                <c:pt idx="1">
                  <c:v>1</c:v>
                </c:pt>
                <c:pt idx="2">
                  <c:v>1</c:v>
                </c:pt>
                <c:pt idx="3">
                  <c:v>1</c:v>
                </c:pt>
              </c:numCache>
            </c:numRef>
          </c:val>
          <c:extLst>
            <c:ext xmlns:c16="http://schemas.microsoft.com/office/drawing/2014/chart" uri="{C3380CC4-5D6E-409C-BE32-E72D297353CC}">
              <c16:uniqueId val="{00000000-9AA4-450D-A5DC-427F05302D7A}"/>
            </c:ext>
          </c:extLst>
        </c:ser>
        <c:ser>
          <c:idx val="1"/>
          <c:order val="1"/>
          <c:tx>
            <c:strRef>
              <c:f>Sheet1!$C$1</c:f>
              <c:strCache>
                <c:ptCount val="1"/>
                <c:pt idx="0">
                  <c:v>AMD EPYC 8024P</c:v>
                </c:pt>
              </c:strCache>
            </c:strRef>
          </c:tx>
          <c:spPr>
            <a:gradFill>
              <a:gsLst>
                <a:gs pos="100000">
                  <a:srgbClr val="007C97">
                    <a:lumMod val="60000"/>
                    <a:lumOff val="40000"/>
                  </a:srgbClr>
                </a:gs>
                <a:gs pos="0">
                  <a:srgbClr val="007C97"/>
                </a:gs>
              </a:gsLst>
              <a:lin ang="16200000" scaled="1"/>
            </a:gradFill>
            <a:ln>
              <a:noFill/>
            </a:ln>
            <a:effectLst/>
          </c:spPr>
          <c:invertIfNegative val="0"/>
          <c:dLbls>
            <c:numFmt formatCode="\~0.0\x"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Relative Performance</c:v>
                </c:pt>
                <c:pt idx="1">
                  <c:v>Relative 
Performance/System W*</c:v>
                </c:pt>
                <c:pt idx="2">
                  <c:v>Relative 
Performance/System $* </c:v>
                </c:pt>
                <c:pt idx="3">
                  <c:v>Relative PPW/System $*</c:v>
                </c:pt>
              </c:strCache>
            </c:strRef>
          </c:cat>
          <c:val>
            <c:numRef>
              <c:f>Sheet1!$C$2:$C$5</c:f>
              <c:numCache>
                <c:formatCode>General</c:formatCode>
                <c:ptCount val="4"/>
                <c:pt idx="0">
                  <c:v>1.23</c:v>
                </c:pt>
                <c:pt idx="1">
                  <c:v>1.76</c:v>
                </c:pt>
                <c:pt idx="2">
                  <c:v>1.33</c:v>
                </c:pt>
                <c:pt idx="3">
                  <c:v>1.91</c:v>
                </c:pt>
              </c:numCache>
            </c:numRef>
          </c:val>
          <c:extLst>
            <c:ext xmlns:c16="http://schemas.microsoft.com/office/drawing/2014/chart" uri="{C3380CC4-5D6E-409C-BE32-E72D297353CC}">
              <c16:uniqueId val="{00000001-9AA4-450D-A5DC-427F05302D7A}"/>
            </c:ext>
          </c:extLst>
        </c:ser>
        <c:dLbls>
          <c:dLblPos val="outEnd"/>
          <c:showLegendKey val="0"/>
          <c:showVal val="1"/>
          <c:showCatName val="0"/>
          <c:showSerName val="0"/>
          <c:showPercent val="0"/>
          <c:showBubbleSize val="0"/>
        </c:dLbls>
        <c:gapWidth val="219"/>
        <c:overlap val="-27"/>
        <c:axId val="1181389856"/>
        <c:axId val="1228688768"/>
      </c:barChart>
      <c:catAx>
        <c:axId val="11813898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28688768"/>
        <c:crosses val="autoZero"/>
        <c:auto val="1"/>
        <c:lblAlgn val="ctr"/>
        <c:lblOffset val="100"/>
        <c:noMultiLvlLbl val="0"/>
      </c:catAx>
      <c:valAx>
        <c:axId val="1228688768"/>
        <c:scaling>
          <c:orientation val="minMax"/>
        </c:scaling>
        <c:delete val="1"/>
        <c:axPos val="l"/>
        <c:numFmt formatCode="General" sourceLinked="1"/>
        <c:majorTickMark val="none"/>
        <c:minorTickMark val="none"/>
        <c:tickLblPos val="nextTo"/>
        <c:crossAx val="118138985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'PricePerf Graphs'!$A$5</c:f>
              <c:strCache>
                <c:ptCount val="1"/>
                <c:pt idx="0">
                  <c:v>Performance/System Price</c:v>
                </c:pt>
              </c:strCache>
            </c:strRef>
          </c:tx>
          <c:spPr>
            <a:solidFill>
              <a:schemeClr val="accent1"/>
            </a:solidFill>
            <a:ln>
              <a:noFill/>
            </a:ln>
            <a:effectLst/>
          </c:spPr>
          <c:invertIfNegative val="0"/>
          <c:cat>
            <c:strRef>
              <c:f>'PricePerf Graphs'!$B$4:$L$4</c:f>
              <c:strCache>
                <c:ptCount val="11"/>
                <c:pt idx="0">
                  <c:v>1X 4309Y 8c</c:v>
                </c:pt>
                <c:pt idx="1">
                  <c:v>1X 3408U 8c</c:v>
                </c:pt>
                <c:pt idx="2">
                  <c:v>1X 7203P 8c</c:v>
                </c:pt>
                <c:pt idx="4">
                  <c:v>1X 6326 16c</c:v>
                </c:pt>
                <c:pt idx="5">
                  <c:v>1X 6426Y 16c</c:v>
                </c:pt>
                <c:pt idx="6">
                  <c:v>1X 7303P 16c</c:v>
                </c:pt>
                <c:pt idx="8">
                  <c:v>1X 6312U 24c</c:v>
                </c:pt>
                <c:pt idx="9">
                  <c:v>1X 5412U 24c</c:v>
                </c:pt>
                <c:pt idx="10">
                  <c:v>1X 7443P 24c</c:v>
                </c:pt>
              </c:strCache>
            </c:strRef>
          </c:cat>
          <c:val>
            <c:numRef>
              <c:f>'PricePerf Graphs'!$B$5:$L$5</c:f>
            </c:numRef>
          </c:val>
          <c:extLst>
            <c:ext xmlns:c16="http://schemas.microsoft.com/office/drawing/2014/chart" uri="{C3380CC4-5D6E-409C-BE32-E72D297353CC}">
              <c16:uniqueId val="{00000000-B8F1-4518-85C2-0FFB94FC330B}"/>
            </c:ext>
          </c:extLst>
        </c:ser>
        <c:ser>
          <c:idx val="1"/>
          <c:order val="1"/>
          <c:tx>
            <c:strRef>
              <c:f>'PricePerf Graphs'!$A$6</c:f>
              <c:strCache>
                <c:ptCount val="1"/>
                <c:pt idx="0">
                  <c:v>Performance/System Price</c:v>
                </c:pt>
              </c:strCache>
            </c:strRef>
          </c:tx>
          <c:spPr>
            <a:solidFill>
              <a:schemeClr val="accent2"/>
            </a:solidFill>
            <a:ln>
              <a:noFill/>
            </a:ln>
            <a:effectLst/>
          </c:spPr>
          <c:invertIfNegative val="0"/>
          <c:dPt>
            <c:idx val="0"/>
            <c:invertIfNegative val="0"/>
            <c:bubble3D val="0"/>
            <c:spPr>
              <a:solidFill>
                <a:schemeClr val="tx1">
                  <a:lumMod val="95000"/>
                </a:schemeClr>
              </a:solidFill>
              <a:ln>
                <a:noFill/>
              </a:ln>
              <a:effectLst/>
            </c:spPr>
            <c:extLst>
              <c:ext xmlns:c16="http://schemas.microsoft.com/office/drawing/2014/chart" uri="{C3380CC4-5D6E-409C-BE32-E72D297353CC}">
                <c16:uniqueId val="{00000002-B8F1-4518-85C2-0FFB94FC330B}"/>
              </c:ext>
            </c:extLst>
          </c:dPt>
          <c:dPt>
            <c:idx val="1"/>
            <c:invertIfNegative val="0"/>
            <c:bubble3D val="0"/>
            <c:spPr>
              <a:solidFill>
                <a:srgbClr val="0C29FE"/>
              </a:solidFill>
              <a:ln>
                <a:noFill/>
              </a:ln>
              <a:effectLst/>
            </c:spPr>
            <c:extLst>
              <c:ext xmlns:c16="http://schemas.microsoft.com/office/drawing/2014/chart" uri="{C3380CC4-5D6E-409C-BE32-E72D297353CC}">
                <c16:uniqueId val="{00000005-B8F1-4518-85C2-0FFB94FC330B}"/>
              </c:ext>
            </c:extLst>
          </c:dPt>
          <c:dPt>
            <c:idx val="2"/>
            <c:invertIfNegative val="0"/>
            <c:bubble3D val="0"/>
            <c:spPr>
              <a:solidFill>
                <a:srgbClr val="176E86"/>
              </a:solidFill>
              <a:ln>
                <a:noFill/>
              </a:ln>
              <a:effectLst/>
            </c:spPr>
            <c:extLst>
              <c:ext xmlns:c16="http://schemas.microsoft.com/office/drawing/2014/chart" uri="{C3380CC4-5D6E-409C-BE32-E72D297353CC}">
                <c16:uniqueId val="{00000008-B8F1-4518-85C2-0FFB94FC330B}"/>
              </c:ext>
            </c:extLst>
          </c:dPt>
          <c:dPt>
            <c:idx val="4"/>
            <c:invertIfNegative val="0"/>
            <c:bubble3D val="0"/>
            <c:spPr>
              <a:solidFill>
                <a:schemeClr val="tx1">
                  <a:lumMod val="95000"/>
                </a:schemeClr>
              </a:solidFill>
              <a:ln>
                <a:noFill/>
              </a:ln>
              <a:effectLst/>
            </c:spPr>
            <c:extLst>
              <c:ext xmlns:c16="http://schemas.microsoft.com/office/drawing/2014/chart" uri="{C3380CC4-5D6E-409C-BE32-E72D297353CC}">
                <c16:uniqueId val="{00000003-B8F1-4518-85C2-0FFB94FC330B}"/>
              </c:ext>
            </c:extLst>
          </c:dPt>
          <c:dPt>
            <c:idx val="5"/>
            <c:invertIfNegative val="0"/>
            <c:bubble3D val="0"/>
            <c:spPr>
              <a:solidFill>
                <a:srgbClr val="0C29FE"/>
              </a:solidFill>
              <a:ln>
                <a:noFill/>
              </a:ln>
              <a:effectLst/>
            </c:spPr>
            <c:extLst>
              <c:ext xmlns:c16="http://schemas.microsoft.com/office/drawing/2014/chart" uri="{C3380CC4-5D6E-409C-BE32-E72D297353CC}">
                <c16:uniqueId val="{00000006-B8F1-4518-85C2-0FFB94FC330B}"/>
              </c:ext>
            </c:extLst>
          </c:dPt>
          <c:dPt>
            <c:idx val="6"/>
            <c:invertIfNegative val="0"/>
            <c:bubble3D val="0"/>
            <c:spPr>
              <a:solidFill>
                <a:srgbClr val="176E86"/>
              </a:solidFill>
              <a:ln>
                <a:noFill/>
              </a:ln>
              <a:effectLst/>
            </c:spPr>
            <c:extLst>
              <c:ext xmlns:c16="http://schemas.microsoft.com/office/drawing/2014/chart" uri="{C3380CC4-5D6E-409C-BE32-E72D297353CC}">
                <c16:uniqueId val="{00000009-B8F1-4518-85C2-0FFB94FC330B}"/>
              </c:ext>
            </c:extLst>
          </c:dPt>
          <c:dPt>
            <c:idx val="8"/>
            <c:invertIfNegative val="0"/>
            <c:bubble3D val="0"/>
            <c:spPr>
              <a:solidFill>
                <a:schemeClr val="tx1">
                  <a:lumMod val="95000"/>
                </a:schemeClr>
              </a:solidFill>
              <a:ln>
                <a:noFill/>
              </a:ln>
              <a:effectLst/>
            </c:spPr>
            <c:extLst>
              <c:ext xmlns:c16="http://schemas.microsoft.com/office/drawing/2014/chart" uri="{C3380CC4-5D6E-409C-BE32-E72D297353CC}">
                <c16:uniqueId val="{00000004-B8F1-4518-85C2-0FFB94FC330B}"/>
              </c:ext>
            </c:extLst>
          </c:dPt>
          <c:dPt>
            <c:idx val="9"/>
            <c:invertIfNegative val="0"/>
            <c:bubble3D val="0"/>
            <c:spPr>
              <a:solidFill>
                <a:srgbClr val="0C29FE"/>
              </a:solidFill>
              <a:ln>
                <a:noFill/>
              </a:ln>
              <a:effectLst/>
            </c:spPr>
            <c:extLst>
              <c:ext xmlns:c16="http://schemas.microsoft.com/office/drawing/2014/chart" uri="{C3380CC4-5D6E-409C-BE32-E72D297353CC}">
                <c16:uniqueId val="{00000007-B8F1-4518-85C2-0FFB94FC330B}"/>
              </c:ext>
            </c:extLst>
          </c:dPt>
          <c:dPt>
            <c:idx val="10"/>
            <c:invertIfNegative val="0"/>
            <c:bubble3D val="0"/>
            <c:spPr>
              <a:solidFill>
                <a:srgbClr val="176E86"/>
              </a:solidFill>
              <a:ln>
                <a:noFill/>
              </a:ln>
              <a:effectLst/>
            </c:spPr>
            <c:extLst>
              <c:ext xmlns:c16="http://schemas.microsoft.com/office/drawing/2014/chart" uri="{C3380CC4-5D6E-409C-BE32-E72D297353CC}">
                <c16:uniqueId val="{0000000A-B8F1-4518-85C2-0FFB94FC330B}"/>
              </c:ext>
            </c:extLst>
          </c:dPt>
          <c:cat>
            <c:strRef>
              <c:f>'PricePerf Graphs'!$B$4:$L$4</c:f>
              <c:strCache>
                <c:ptCount val="11"/>
                <c:pt idx="0">
                  <c:v>1X 4309Y 8c</c:v>
                </c:pt>
                <c:pt idx="1">
                  <c:v>1X 3408U 8c</c:v>
                </c:pt>
                <c:pt idx="2">
                  <c:v>1X 7203P 8c</c:v>
                </c:pt>
                <c:pt idx="4">
                  <c:v>1X 6326 16c</c:v>
                </c:pt>
                <c:pt idx="5">
                  <c:v>1X 6426Y 16c</c:v>
                </c:pt>
                <c:pt idx="6">
                  <c:v>1X 7303P 16c</c:v>
                </c:pt>
                <c:pt idx="8">
                  <c:v>1X 6312U 24c</c:v>
                </c:pt>
                <c:pt idx="9">
                  <c:v>1X 5412U 24c</c:v>
                </c:pt>
                <c:pt idx="10">
                  <c:v>1X 7443P 24c</c:v>
                </c:pt>
              </c:strCache>
            </c:strRef>
          </c:cat>
          <c:val>
            <c:numRef>
              <c:f>'PricePerf Graphs'!$B$6:$L$6</c:f>
              <c:numCache>
                <c:formatCode>0%</c:formatCode>
                <c:ptCount val="11"/>
                <c:pt idx="0">
                  <c:v>1.6372997711670481</c:v>
                </c:pt>
                <c:pt idx="1">
                  <c:v>1</c:v>
                </c:pt>
                <c:pt idx="2">
                  <c:v>1.8900577075888298</c:v>
                </c:pt>
                <c:pt idx="4">
                  <c:v>0.84962430351651919</c:v>
                </c:pt>
                <c:pt idx="5">
                  <c:v>1</c:v>
                </c:pt>
                <c:pt idx="6">
                  <c:v>1.1381917889067861</c:v>
                </c:pt>
                <c:pt idx="8">
                  <c:v>0.81787802840434409</c:v>
                </c:pt>
                <c:pt idx="9">
                  <c:v>1</c:v>
                </c:pt>
                <c:pt idx="10">
                  <c:v>1.077170775038863</c:v>
                </c:pt>
              </c:numCache>
            </c:numRef>
          </c:val>
          <c:extLst>
            <c:ext xmlns:c16="http://schemas.microsoft.com/office/drawing/2014/chart" uri="{C3380CC4-5D6E-409C-BE32-E72D297353CC}">
              <c16:uniqueId val="{00000001-B8F1-4518-85C2-0FFB94FC330B}"/>
            </c:ext>
          </c:extLst>
        </c:ser>
        <c:dLbls>
          <c:showLegendKey val="0"/>
          <c:showVal val="0"/>
          <c:showCatName val="0"/>
          <c:showSerName val="0"/>
          <c:showPercent val="0"/>
          <c:showBubbleSize val="0"/>
        </c:dLbls>
        <c:gapWidth val="219"/>
        <c:overlap val="-27"/>
        <c:axId val="1916563568"/>
        <c:axId val="1916571728"/>
      </c:barChart>
      <c:catAx>
        <c:axId val="19165635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1916571728"/>
        <c:crosses val="autoZero"/>
        <c:auto val="1"/>
        <c:lblAlgn val="ctr"/>
        <c:lblOffset val="100"/>
        <c:noMultiLvlLbl val="0"/>
      </c:catAx>
      <c:valAx>
        <c:axId val="1916571728"/>
        <c:scaling>
          <c:orientation val="minMax"/>
        </c:scaling>
        <c:delete val="0"/>
        <c:axPos val="l"/>
        <c:majorGridlines>
          <c:spPr>
            <a:ln w="9525" cap="flat" cmpd="sng" algn="ctr">
              <a:no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165635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DF16D4C-D2D5-4ED2-B797-9CA26E1F12AF}" type="doc">
      <dgm:prSet loTypeId="urn:microsoft.com/office/officeart/2005/8/layout/chevronAccent+Icon" loCatId="process" qsTypeId="urn:microsoft.com/office/officeart/2005/8/quickstyle/simple2" qsCatId="simple" csTypeId="urn:microsoft.com/office/officeart/2005/8/colors/accent2_1" csCatId="accent2" phldr="1"/>
      <dgm:spPr/>
    </dgm:pt>
    <dgm:pt modelId="{74C2FC1C-43D3-4B48-876E-02BDCCB701CC}">
      <dgm:prSet phldrT="[Text]"/>
      <dgm:spPr/>
      <dgm:t>
        <a:bodyPr/>
        <a:lstStyle/>
        <a:p>
          <a:r>
            <a:rPr lang="en-US"/>
            <a:t>1</a:t>
          </a:r>
          <a:r>
            <a:rPr lang="en-US" baseline="30000"/>
            <a:t>st</a:t>
          </a:r>
          <a:r>
            <a:rPr lang="en-US"/>
            <a:t> Gen EPYC (Naples)</a:t>
          </a:r>
        </a:p>
      </dgm:t>
    </dgm:pt>
    <dgm:pt modelId="{1112D6A8-1A7C-4A64-B6CB-C5F663FDA0B9}" type="parTrans" cxnId="{E4C26F25-2F1D-467F-B49A-89C0C03CD271}">
      <dgm:prSet/>
      <dgm:spPr/>
      <dgm:t>
        <a:bodyPr/>
        <a:lstStyle/>
        <a:p>
          <a:endParaRPr lang="en-US"/>
        </a:p>
      </dgm:t>
    </dgm:pt>
    <dgm:pt modelId="{D4FC43B9-76B1-4937-8C93-959EFED6EB74}" type="sibTrans" cxnId="{E4C26F25-2F1D-467F-B49A-89C0C03CD271}">
      <dgm:prSet/>
      <dgm:spPr/>
      <dgm:t>
        <a:bodyPr/>
        <a:lstStyle/>
        <a:p>
          <a:endParaRPr lang="en-US"/>
        </a:p>
      </dgm:t>
    </dgm:pt>
    <dgm:pt modelId="{088FCD57-A6C5-469A-9B3E-CF6CAA008343}">
      <dgm:prSet phldrT="[Text]"/>
      <dgm:spPr/>
      <dgm:t>
        <a:bodyPr/>
        <a:lstStyle/>
        <a:p>
          <a:r>
            <a:rPr lang="en-US"/>
            <a:t>2</a:t>
          </a:r>
          <a:r>
            <a:rPr lang="en-US" baseline="30000"/>
            <a:t>nd</a:t>
          </a:r>
          <a:r>
            <a:rPr lang="en-US"/>
            <a:t> Gen EPYC (Rome)</a:t>
          </a:r>
        </a:p>
      </dgm:t>
    </dgm:pt>
    <dgm:pt modelId="{1CC7132B-4B57-4A9B-9960-B5F940C7B898}" type="parTrans" cxnId="{4912DE54-D8B2-4422-BEAB-78BFEDE3A4FE}">
      <dgm:prSet/>
      <dgm:spPr/>
      <dgm:t>
        <a:bodyPr/>
        <a:lstStyle/>
        <a:p>
          <a:endParaRPr lang="en-US"/>
        </a:p>
      </dgm:t>
    </dgm:pt>
    <dgm:pt modelId="{62EB97E2-87FE-4C53-A2AA-5D26BC7771EF}" type="sibTrans" cxnId="{4912DE54-D8B2-4422-BEAB-78BFEDE3A4FE}">
      <dgm:prSet/>
      <dgm:spPr/>
      <dgm:t>
        <a:bodyPr/>
        <a:lstStyle/>
        <a:p>
          <a:endParaRPr lang="en-US"/>
        </a:p>
      </dgm:t>
    </dgm:pt>
    <dgm:pt modelId="{4E25E434-668D-4320-AE00-28FCB63EC7F9}">
      <dgm:prSet phldrT="[Text]"/>
      <dgm:spPr/>
      <dgm:t>
        <a:bodyPr/>
        <a:lstStyle/>
        <a:p>
          <a:r>
            <a:rPr lang="en-US"/>
            <a:t>3</a:t>
          </a:r>
          <a:r>
            <a:rPr lang="en-US" baseline="30000"/>
            <a:t>rd</a:t>
          </a:r>
          <a:r>
            <a:rPr lang="en-US"/>
            <a:t> Gen EPYC (Milan)</a:t>
          </a:r>
        </a:p>
      </dgm:t>
    </dgm:pt>
    <dgm:pt modelId="{9DBF1345-2B06-4ED0-9106-6E0A4BBF775B}" type="parTrans" cxnId="{AF2082B9-ED41-48A7-AD46-0D477668ABA1}">
      <dgm:prSet/>
      <dgm:spPr/>
      <dgm:t>
        <a:bodyPr/>
        <a:lstStyle/>
        <a:p>
          <a:endParaRPr lang="en-US"/>
        </a:p>
      </dgm:t>
    </dgm:pt>
    <dgm:pt modelId="{C6A9AC0A-F313-45F8-B6BF-1DD39FEDA164}" type="sibTrans" cxnId="{AF2082B9-ED41-48A7-AD46-0D477668ABA1}">
      <dgm:prSet/>
      <dgm:spPr/>
      <dgm:t>
        <a:bodyPr/>
        <a:lstStyle/>
        <a:p>
          <a:endParaRPr lang="en-US"/>
        </a:p>
      </dgm:t>
    </dgm:pt>
    <dgm:pt modelId="{D3E13430-7FC8-4BE7-8B37-D3991B5250B1}">
      <dgm:prSet phldrT="[Text]"/>
      <dgm:spPr/>
      <dgm:t>
        <a:bodyPr/>
        <a:lstStyle/>
        <a:p>
          <a:r>
            <a:rPr lang="en-US"/>
            <a:t>SEV and SEV-ES</a:t>
          </a:r>
        </a:p>
      </dgm:t>
    </dgm:pt>
    <dgm:pt modelId="{A28878AC-88DA-4794-A834-1E3D59D4B48C}" type="parTrans" cxnId="{A9F0E03B-3A37-41CA-98A9-5B7090E195E8}">
      <dgm:prSet/>
      <dgm:spPr/>
      <dgm:t>
        <a:bodyPr/>
        <a:lstStyle/>
        <a:p>
          <a:endParaRPr lang="en-US"/>
        </a:p>
      </dgm:t>
    </dgm:pt>
    <dgm:pt modelId="{1DB6F558-6845-4255-829E-7D26EF5A4E1B}" type="sibTrans" cxnId="{A9F0E03B-3A37-41CA-98A9-5B7090E195E8}">
      <dgm:prSet/>
      <dgm:spPr/>
      <dgm:t>
        <a:bodyPr/>
        <a:lstStyle/>
        <a:p>
          <a:endParaRPr lang="en-US"/>
        </a:p>
      </dgm:t>
    </dgm:pt>
    <dgm:pt modelId="{CAB0F1D3-8937-472A-B328-BDB8C993FD63}">
      <dgm:prSet phldrT="[Text]"/>
      <dgm:spPr/>
      <dgm:t>
        <a:bodyPr/>
        <a:lstStyle/>
        <a:p>
          <a:r>
            <a:rPr lang="en-US"/>
            <a:t>SEV and SEV-ES</a:t>
          </a:r>
        </a:p>
      </dgm:t>
    </dgm:pt>
    <dgm:pt modelId="{407C4186-21DC-400C-B8B4-7AC340AAE96F}" type="parTrans" cxnId="{CB80311C-D6FD-40E5-B23A-94CDE3776C57}">
      <dgm:prSet/>
      <dgm:spPr/>
      <dgm:t>
        <a:bodyPr/>
        <a:lstStyle/>
        <a:p>
          <a:endParaRPr lang="en-US"/>
        </a:p>
      </dgm:t>
    </dgm:pt>
    <dgm:pt modelId="{D4D4FD85-F747-488C-A0DE-3F923979AC95}" type="sibTrans" cxnId="{CB80311C-D6FD-40E5-B23A-94CDE3776C57}">
      <dgm:prSet/>
      <dgm:spPr/>
      <dgm:t>
        <a:bodyPr/>
        <a:lstStyle/>
        <a:p>
          <a:endParaRPr lang="en-US"/>
        </a:p>
      </dgm:t>
    </dgm:pt>
    <dgm:pt modelId="{8B7A5653-4A35-4920-9336-615BC35B19D8}">
      <dgm:prSet phldrT="[Text]"/>
      <dgm:spPr/>
      <dgm:t>
        <a:bodyPr/>
        <a:lstStyle/>
        <a:p>
          <a:r>
            <a:rPr lang="en-US"/>
            <a:t>SEV/SEV-ES/SEV-SNP</a:t>
          </a:r>
        </a:p>
      </dgm:t>
    </dgm:pt>
    <dgm:pt modelId="{57CE18EB-D3D5-4E5E-906B-3B6A9A78F546}" type="parTrans" cxnId="{EFA79558-1A2D-4482-8658-B05FC8C77D36}">
      <dgm:prSet/>
      <dgm:spPr/>
      <dgm:t>
        <a:bodyPr/>
        <a:lstStyle/>
        <a:p>
          <a:endParaRPr lang="en-US"/>
        </a:p>
      </dgm:t>
    </dgm:pt>
    <dgm:pt modelId="{76EA540F-17F6-4544-828F-9CAB39E3E9D5}" type="sibTrans" cxnId="{EFA79558-1A2D-4482-8658-B05FC8C77D36}">
      <dgm:prSet/>
      <dgm:spPr/>
      <dgm:t>
        <a:bodyPr/>
        <a:lstStyle/>
        <a:p>
          <a:endParaRPr lang="en-US"/>
        </a:p>
      </dgm:t>
    </dgm:pt>
    <dgm:pt modelId="{B307813D-2D69-4CF6-9B75-85F18C7F7D1C}">
      <dgm:prSet phldrT="[Text]"/>
      <dgm:spPr/>
      <dgm:t>
        <a:bodyPr/>
        <a:lstStyle/>
        <a:p>
          <a:r>
            <a:rPr lang="en-US"/>
            <a:t>Up to 15 encrypted VMs</a:t>
          </a:r>
        </a:p>
      </dgm:t>
    </dgm:pt>
    <dgm:pt modelId="{189F9543-69C8-40FA-BA24-851BC72CAD12}" type="parTrans" cxnId="{C521D634-63DA-4F1D-A1DD-58E09BE1F6FA}">
      <dgm:prSet/>
      <dgm:spPr/>
      <dgm:t>
        <a:bodyPr/>
        <a:lstStyle/>
        <a:p>
          <a:endParaRPr lang="en-US"/>
        </a:p>
      </dgm:t>
    </dgm:pt>
    <dgm:pt modelId="{A0477491-CF75-4A5D-B4B9-B9B43784E8DE}" type="sibTrans" cxnId="{C521D634-63DA-4F1D-A1DD-58E09BE1F6FA}">
      <dgm:prSet/>
      <dgm:spPr/>
      <dgm:t>
        <a:bodyPr/>
        <a:lstStyle/>
        <a:p>
          <a:endParaRPr lang="en-US"/>
        </a:p>
      </dgm:t>
    </dgm:pt>
    <dgm:pt modelId="{A0F85D30-346F-4AAC-A298-752B0FE7D440}">
      <dgm:prSet phldrT="[Text]"/>
      <dgm:spPr/>
      <dgm:t>
        <a:bodyPr/>
        <a:lstStyle/>
        <a:p>
          <a:r>
            <a:rPr lang="en-US"/>
            <a:t>Up to 509 encrypted VMs</a:t>
          </a:r>
        </a:p>
      </dgm:t>
    </dgm:pt>
    <dgm:pt modelId="{FD8F3370-1980-43DD-8E60-D00F0190D2B6}" type="parTrans" cxnId="{97FAF39C-315D-4CAF-ABAA-56C437CDD046}">
      <dgm:prSet/>
      <dgm:spPr/>
      <dgm:t>
        <a:bodyPr/>
        <a:lstStyle/>
        <a:p>
          <a:endParaRPr lang="en-US"/>
        </a:p>
      </dgm:t>
    </dgm:pt>
    <dgm:pt modelId="{B7998765-EE99-4A5A-A406-AB3141863D72}" type="sibTrans" cxnId="{97FAF39C-315D-4CAF-ABAA-56C437CDD046}">
      <dgm:prSet/>
      <dgm:spPr/>
      <dgm:t>
        <a:bodyPr/>
        <a:lstStyle/>
        <a:p>
          <a:endParaRPr lang="en-US"/>
        </a:p>
      </dgm:t>
    </dgm:pt>
    <dgm:pt modelId="{31345C49-2D12-40C4-8725-D03518351265}">
      <dgm:prSet phldrT="[Text]"/>
      <dgm:spPr/>
      <dgm:t>
        <a:bodyPr/>
        <a:lstStyle/>
        <a:p>
          <a:r>
            <a:rPr lang="en-US"/>
            <a:t>Up to 509 encrypted VMs</a:t>
          </a:r>
        </a:p>
      </dgm:t>
    </dgm:pt>
    <dgm:pt modelId="{0E6A011A-24CC-4FD8-B8B6-6FEF1C285C12}" type="parTrans" cxnId="{BA126B5C-C5A3-421F-B167-0C870305D359}">
      <dgm:prSet/>
      <dgm:spPr/>
      <dgm:t>
        <a:bodyPr/>
        <a:lstStyle/>
        <a:p>
          <a:endParaRPr lang="en-US"/>
        </a:p>
      </dgm:t>
    </dgm:pt>
    <dgm:pt modelId="{5E5BA6BD-0CDF-46FE-9CFB-90BD28B8F7A3}" type="sibTrans" cxnId="{BA126B5C-C5A3-421F-B167-0C870305D359}">
      <dgm:prSet/>
      <dgm:spPr/>
      <dgm:t>
        <a:bodyPr/>
        <a:lstStyle/>
        <a:p>
          <a:endParaRPr lang="en-US"/>
        </a:p>
      </dgm:t>
    </dgm:pt>
    <dgm:pt modelId="{EF0A5FE1-8886-4BED-8852-34444A70D414}">
      <dgm:prSet phldrT="[Text]"/>
      <dgm:spPr/>
      <dgm:t>
        <a:bodyPr/>
        <a:lstStyle/>
        <a:p>
          <a:r>
            <a:rPr lang="en-US"/>
            <a:t>4</a:t>
          </a:r>
          <a:r>
            <a:rPr lang="en-US" baseline="30000"/>
            <a:t>th</a:t>
          </a:r>
          <a:r>
            <a:rPr lang="en-US"/>
            <a:t> Gen EPYC (Genoa)</a:t>
          </a:r>
        </a:p>
      </dgm:t>
    </dgm:pt>
    <dgm:pt modelId="{2D073568-75B3-47B4-9843-33B089359652}" type="parTrans" cxnId="{204FACED-87E2-4066-871C-9C5D2921BD90}">
      <dgm:prSet/>
      <dgm:spPr/>
      <dgm:t>
        <a:bodyPr/>
        <a:lstStyle/>
        <a:p>
          <a:endParaRPr lang="en-US"/>
        </a:p>
      </dgm:t>
    </dgm:pt>
    <dgm:pt modelId="{B235168C-CDE6-4B24-894F-F28867867B05}" type="sibTrans" cxnId="{204FACED-87E2-4066-871C-9C5D2921BD90}">
      <dgm:prSet/>
      <dgm:spPr/>
      <dgm:t>
        <a:bodyPr/>
        <a:lstStyle/>
        <a:p>
          <a:endParaRPr lang="en-US"/>
        </a:p>
      </dgm:t>
    </dgm:pt>
    <dgm:pt modelId="{125510CE-F4CA-40E5-901A-D7FE427EE390}">
      <dgm:prSet phldrT="[Text]"/>
      <dgm:spPr/>
      <dgm:t>
        <a:bodyPr/>
        <a:lstStyle/>
        <a:p>
          <a:r>
            <a:rPr lang="en-US" dirty="0"/>
            <a:t>SEV/SEV-ES/SEV-SNP</a:t>
          </a:r>
        </a:p>
      </dgm:t>
    </dgm:pt>
    <dgm:pt modelId="{DF24C4FD-FF1A-47AB-BCC8-3CE74570CD41}" type="parTrans" cxnId="{9BE3C2A7-3660-492E-BACE-DDAEF7F4B814}">
      <dgm:prSet/>
      <dgm:spPr/>
      <dgm:t>
        <a:bodyPr/>
        <a:lstStyle/>
        <a:p>
          <a:endParaRPr lang="en-US"/>
        </a:p>
      </dgm:t>
    </dgm:pt>
    <dgm:pt modelId="{EA664C4D-9C30-412C-B66D-0569D99A6BB2}" type="sibTrans" cxnId="{9BE3C2A7-3660-492E-BACE-DDAEF7F4B814}">
      <dgm:prSet/>
      <dgm:spPr/>
      <dgm:t>
        <a:bodyPr/>
        <a:lstStyle/>
        <a:p>
          <a:endParaRPr lang="en-US"/>
        </a:p>
      </dgm:t>
    </dgm:pt>
    <dgm:pt modelId="{355C7AB1-4AEF-46E2-B0AE-C94FF0895D69}">
      <dgm:prSet phldrT="[Text]"/>
      <dgm:spPr/>
      <dgm:t>
        <a:bodyPr/>
        <a:lstStyle/>
        <a:p>
          <a:r>
            <a:rPr lang="en-US"/>
            <a:t>Up to 1006 encrypted VMs</a:t>
          </a:r>
        </a:p>
      </dgm:t>
    </dgm:pt>
    <dgm:pt modelId="{6F65E7C7-13E6-4AE0-A50B-29C4D97E0CF9}" type="parTrans" cxnId="{073610F0-8782-4CA2-9703-CF9D538F1BC6}">
      <dgm:prSet/>
      <dgm:spPr/>
      <dgm:t>
        <a:bodyPr/>
        <a:lstStyle/>
        <a:p>
          <a:endParaRPr lang="en-US"/>
        </a:p>
      </dgm:t>
    </dgm:pt>
    <dgm:pt modelId="{3AEE74F3-3843-48C0-9630-E9AC93BC9E3C}" type="sibTrans" cxnId="{073610F0-8782-4CA2-9703-CF9D538F1BC6}">
      <dgm:prSet/>
      <dgm:spPr/>
      <dgm:t>
        <a:bodyPr/>
        <a:lstStyle/>
        <a:p>
          <a:endParaRPr lang="en-US"/>
        </a:p>
      </dgm:t>
    </dgm:pt>
    <dgm:pt modelId="{0293BF70-B11D-4B98-8552-A99FE5533C50}" type="pres">
      <dgm:prSet presAssocID="{6DF16D4C-D2D5-4ED2-B797-9CA26E1F12AF}" presName="Name0" presStyleCnt="0">
        <dgm:presLayoutVars>
          <dgm:dir/>
          <dgm:resizeHandles val="exact"/>
        </dgm:presLayoutVars>
      </dgm:prSet>
      <dgm:spPr/>
    </dgm:pt>
    <dgm:pt modelId="{B90448A9-6124-4F41-A8C7-ACBD4E07F397}" type="pres">
      <dgm:prSet presAssocID="{74C2FC1C-43D3-4B48-876E-02BDCCB701CC}" presName="composite" presStyleCnt="0"/>
      <dgm:spPr/>
    </dgm:pt>
    <dgm:pt modelId="{F313107F-CE17-4126-8F04-40DB2EAF4D6C}" type="pres">
      <dgm:prSet presAssocID="{74C2FC1C-43D3-4B48-876E-02BDCCB701CC}" presName="bgChev" presStyleLbl="node1" presStyleIdx="0" presStyleCnt="4"/>
      <dgm:spPr/>
    </dgm:pt>
    <dgm:pt modelId="{48B940A0-CB63-40C1-B12A-C3688123F32C}" type="pres">
      <dgm:prSet presAssocID="{74C2FC1C-43D3-4B48-876E-02BDCCB701CC}" presName="txNode" presStyleLbl="fgAcc1" presStyleIdx="0" presStyleCnt="4">
        <dgm:presLayoutVars>
          <dgm:bulletEnabled val="1"/>
        </dgm:presLayoutVars>
      </dgm:prSet>
      <dgm:spPr/>
    </dgm:pt>
    <dgm:pt modelId="{629FD1F7-3140-4543-B261-4B2BECF1176E}" type="pres">
      <dgm:prSet presAssocID="{D4FC43B9-76B1-4937-8C93-959EFED6EB74}" presName="compositeSpace" presStyleCnt="0"/>
      <dgm:spPr/>
    </dgm:pt>
    <dgm:pt modelId="{D3174AB2-4B94-402E-956C-95BBCF6CA679}" type="pres">
      <dgm:prSet presAssocID="{088FCD57-A6C5-469A-9B3E-CF6CAA008343}" presName="composite" presStyleCnt="0"/>
      <dgm:spPr/>
    </dgm:pt>
    <dgm:pt modelId="{E8EC62B4-1A71-4A59-B155-FD49F3A54CDC}" type="pres">
      <dgm:prSet presAssocID="{088FCD57-A6C5-469A-9B3E-CF6CAA008343}" presName="bgChev" presStyleLbl="node1" presStyleIdx="1" presStyleCnt="4"/>
      <dgm:spPr/>
    </dgm:pt>
    <dgm:pt modelId="{D6E82DB2-56AC-4405-974A-D7939DEE36C0}" type="pres">
      <dgm:prSet presAssocID="{088FCD57-A6C5-469A-9B3E-CF6CAA008343}" presName="txNode" presStyleLbl="fgAcc1" presStyleIdx="1" presStyleCnt="4">
        <dgm:presLayoutVars>
          <dgm:bulletEnabled val="1"/>
        </dgm:presLayoutVars>
      </dgm:prSet>
      <dgm:spPr/>
    </dgm:pt>
    <dgm:pt modelId="{43DF9814-BFFB-46AC-B4B1-FEAA872457F8}" type="pres">
      <dgm:prSet presAssocID="{62EB97E2-87FE-4C53-A2AA-5D26BC7771EF}" presName="compositeSpace" presStyleCnt="0"/>
      <dgm:spPr/>
    </dgm:pt>
    <dgm:pt modelId="{EC584009-EBA2-4E45-AF39-91CBD61A1AAF}" type="pres">
      <dgm:prSet presAssocID="{4E25E434-668D-4320-AE00-28FCB63EC7F9}" presName="composite" presStyleCnt="0"/>
      <dgm:spPr/>
    </dgm:pt>
    <dgm:pt modelId="{D956EE5F-A6C3-4F73-83FC-241E0D4CC762}" type="pres">
      <dgm:prSet presAssocID="{4E25E434-668D-4320-AE00-28FCB63EC7F9}" presName="bgChev" presStyleLbl="node1" presStyleIdx="2" presStyleCnt="4"/>
      <dgm:spPr/>
    </dgm:pt>
    <dgm:pt modelId="{C95390E5-7A15-4499-907C-6FABE114FB31}" type="pres">
      <dgm:prSet presAssocID="{4E25E434-668D-4320-AE00-28FCB63EC7F9}" presName="txNode" presStyleLbl="fgAcc1" presStyleIdx="2" presStyleCnt="4">
        <dgm:presLayoutVars>
          <dgm:bulletEnabled val="1"/>
        </dgm:presLayoutVars>
      </dgm:prSet>
      <dgm:spPr/>
    </dgm:pt>
    <dgm:pt modelId="{D8057D34-7764-4B3E-AE27-03E93D02C8E4}" type="pres">
      <dgm:prSet presAssocID="{C6A9AC0A-F313-45F8-B6BF-1DD39FEDA164}" presName="compositeSpace" presStyleCnt="0"/>
      <dgm:spPr/>
    </dgm:pt>
    <dgm:pt modelId="{6E01D295-BD8B-4AD3-BAB5-8B272B16952B}" type="pres">
      <dgm:prSet presAssocID="{EF0A5FE1-8886-4BED-8852-34444A70D414}" presName="composite" presStyleCnt="0"/>
      <dgm:spPr/>
    </dgm:pt>
    <dgm:pt modelId="{6B9D5D9F-8AF3-4DFC-B24E-5AE5675EECD5}" type="pres">
      <dgm:prSet presAssocID="{EF0A5FE1-8886-4BED-8852-34444A70D414}" presName="bgChev" presStyleLbl="node1" presStyleIdx="3" presStyleCnt="4"/>
      <dgm:spPr/>
    </dgm:pt>
    <dgm:pt modelId="{9DF450F9-6581-4F12-AAD6-54D3DACD5770}" type="pres">
      <dgm:prSet presAssocID="{EF0A5FE1-8886-4BED-8852-34444A70D414}" presName="txNode" presStyleLbl="fgAcc1" presStyleIdx="3" presStyleCnt="4">
        <dgm:presLayoutVars>
          <dgm:bulletEnabled val="1"/>
        </dgm:presLayoutVars>
      </dgm:prSet>
      <dgm:spPr/>
    </dgm:pt>
  </dgm:ptLst>
  <dgm:cxnLst>
    <dgm:cxn modelId="{CB80311C-D6FD-40E5-B23A-94CDE3776C57}" srcId="{088FCD57-A6C5-469A-9B3E-CF6CAA008343}" destId="{CAB0F1D3-8937-472A-B328-BDB8C993FD63}" srcOrd="0" destOrd="0" parTransId="{407C4186-21DC-400C-B8B4-7AC340AAE96F}" sibTransId="{D4D4FD85-F747-488C-A0DE-3F923979AC95}"/>
    <dgm:cxn modelId="{F0CD951C-62D4-4840-9B7C-6BF95A801F39}" type="presOf" srcId="{74C2FC1C-43D3-4B48-876E-02BDCCB701CC}" destId="{48B940A0-CB63-40C1-B12A-C3688123F32C}" srcOrd="0" destOrd="0" presId="urn:microsoft.com/office/officeart/2005/8/layout/chevronAccent+Icon"/>
    <dgm:cxn modelId="{E4C26F25-2F1D-467F-B49A-89C0C03CD271}" srcId="{6DF16D4C-D2D5-4ED2-B797-9CA26E1F12AF}" destId="{74C2FC1C-43D3-4B48-876E-02BDCCB701CC}" srcOrd="0" destOrd="0" parTransId="{1112D6A8-1A7C-4A64-B6CB-C5F663FDA0B9}" sibTransId="{D4FC43B9-76B1-4937-8C93-959EFED6EB74}"/>
    <dgm:cxn modelId="{C521D634-63DA-4F1D-A1DD-58E09BE1F6FA}" srcId="{74C2FC1C-43D3-4B48-876E-02BDCCB701CC}" destId="{B307813D-2D69-4CF6-9B75-85F18C7F7D1C}" srcOrd="1" destOrd="0" parTransId="{189F9543-69C8-40FA-BA24-851BC72CAD12}" sibTransId="{A0477491-CF75-4A5D-B4B9-B9B43784E8DE}"/>
    <dgm:cxn modelId="{A9F0E03B-3A37-41CA-98A9-5B7090E195E8}" srcId="{74C2FC1C-43D3-4B48-876E-02BDCCB701CC}" destId="{D3E13430-7FC8-4BE7-8B37-D3991B5250B1}" srcOrd="0" destOrd="0" parTransId="{A28878AC-88DA-4794-A834-1E3D59D4B48C}" sibTransId="{1DB6F558-6845-4255-829E-7D26EF5A4E1B}"/>
    <dgm:cxn modelId="{BA126B5C-C5A3-421F-B167-0C870305D359}" srcId="{4E25E434-668D-4320-AE00-28FCB63EC7F9}" destId="{31345C49-2D12-40C4-8725-D03518351265}" srcOrd="1" destOrd="0" parTransId="{0E6A011A-24CC-4FD8-B8B6-6FEF1C285C12}" sibTransId="{5E5BA6BD-0CDF-46FE-9CFB-90BD28B8F7A3}"/>
    <dgm:cxn modelId="{4912DE54-D8B2-4422-BEAB-78BFEDE3A4FE}" srcId="{6DF16D4C-D2D5-4ED2-B797-9CA26E1F12AF}" destId="{088FCD57-A6C5-469A-9B3E-CF6CAA008343}" srcOrd="1" destOrd="0" parTransId="{1CC7132B-4B57-4A9B-9960-B5F940C7B898}" sibTransId="{62EB97E2-87FE-4C53-A2AA-5D26BC7771EF}"/>
    <dgm:cxn modelId="{EFA79558-1A2D-4482-8658-B05FC8C77D36}" srcId="{4E25E434-668D-4320-AE00-28FCB63EC7F9}" destId="{8B7A5653-4A35-4920-9336-615BC35B19D8}" srcOrd="0" destOrd="0" parTransId="{57CE18EB-D3D5-4E5E-906B-3B6A9A78F546}" sibTransId="{76EA540F-17F6-4544-828F-9CAB39E3E9D5}"/>
    <dgm:cxn modelId="{D2D79B80-6BCE-47DD-961D-47E7299D367F}" type="presOf" srcId="{8B7A5653-4A35-4920-9336-615BC35B19D8}" destId="{C95390E5-7A15-4499-907C-6FABE114FB31}" srcOrd="0" destOrd="1" presId="urn:microsoft.com/office/officeart/2005/8/layout/chevronAccent+Icon"/>
    <dgm:cxn modelId="{B0BE8296-C209-4FC9-BB3E-9B63C9A0148A}" type="presOf" srcId="{EF0A5FE1-8886-4BED-8852-34444A70D414}" destId="{9DF450F9-6581-4F12-AAD6-54D3DACD5770}" srcOrd="0" destOrd="0" presId="urn:microsoft.com/office/officeart/2005/8/layout/chevronAccent+Icon"/>
    <dgm:cxn modelId="{3FD10298-02E9-4633-B4C3-49D910DC5ED5}" type="presOf" srcId="{088FCD57-A6C5-469A-9B3E-CF6CAA008343}" destId="{D6E82DB2-56AC-4405-974A-D7939DEE36C0}" srcOrd="0" destOrd="0" presId="urn:microsoft.com/office/officeart/2005/8/layout/chevronAccent+Icon"/>
    <dgm:cxn modelId="{97FAF39C-315D-4CAF-ABAA-56C437CDD046}" srcId="{088FCD57-A6C5-469A-9B3E-CF6CAA008343}" destId="{A0F85D30-346F-4AAC-A298-752B0FE7D440}" srcOrd="1" destOrd="0" parTransId="{FD8F3370-1980-43DD-8E60-D00F0190D2B6}" sibTransId="{B7998765-EE99-4A5A-A406-AB3141863D72}"/>
    <dgm:cxn modelId="{9BE3C2A7-3660-492E-BACE-DDAEF7F4B814}" srcId="{EF0A5FE1-8886-4BED-8852-34444A70D414}" destId="{125510CE-F4CA-40E5-901A-D7FE427EE390}" srcOrd="0" destOrd="0" parTransId="{DF24C4FD-FF1A-47AB-BCC8-3CE74570CD41}" sibTransId="{EA664C4D-9C30-412C-B66D-0569D99A6BB2}"/>
    <dgm:cxn modelId="{AF2082B9-ED41-48A7-AD46-0D477668ABA1}" srcId="{6DF16D4C-D2D5-4ED2-B797-9CA26E1F12AF}" destId="{4E25E434-668D-4320-AE00-28FCB63EC7F9}" srcOrd="2" destOrd="0" parTransId="{9DBF1345-2B06-4ED0-9106-6E0A4BBF775B}" sibTransId="{C6A9AC0A-F313-45F8-B6BF-1DD39FEDA164}"/>
    <dgm:cxn modelId="{FFC825C2-A111-4138-A95B-C1352D1C4469}" type="presOf" srcId="{355C7AB1-4AEF-46E2-B0AE-C94FF0895D69}" destId="{9DF450F9-6581-4F12-AAD6-54D3DACD5770}" srcOrd="0" destOrd="2" presId="urn:microsoft.com/office/officeart/2005/8/layout/chevronAccent+Icon"/>
    <dgm:cxn modelId="{5ABD57D5-6B19-44ED-91D9-954B60B92F4C}" type="presOf" srcId="{125510CE-F4CA-40E5-901A-D7FE427EE390}" destId="{9DF450F9-6581-4F12-AAD6-54D3DACD5770}" srcOrd="0" destOrd="1" presId="urn:microsoft.com/office/officeart/2005/8/layout/chevronAccent+Icon"/>
    <dgm:cxn modelId="{FB2779DB-9209-49B2-B48E-F3FA9038C373}" type="presOf" srcId="{CAB0F1D3-8937-472A-B328-BDB8C993FD63}" destId="{D6E82DB2-56AC-4405-974A-D7939DEE36C0}" srcOrd="0" destOrd="1" presId="urn:microsoft.com/office/officeart/2005/8/layout/chevronAccent+Icon"/>
    <dgm:cxn modelId="{2CB81AE7-2D4D-4A92-99A0-94C5973F4D12}" type="presOf" srcId="{A0F85D30-346F-4AAC-A298-752B0FE7D440}" destId="{D6E82DB2-56AC-4405-974A-D7939DEE36C0}" srcOrd="0" destOrd="2" presId="urn:microsoft.com/office/officeart/2005/8/layout/chevronAccent+Icon"/>
    <dgm:cxn modelId="{0F784DE8-4152-4BF0-AE41-16C5DA2E7C97}" type="presOf" srcId="{31345C49-2D12-40C4-8725-D03518351265}" destId="{C95390E5-7A15-4499-907C-6FABE114FB31}" srcOrd="0" destOrd="2" presId="urn:microsoft.com/office/officeart/2005/8/layout/chevronAccent+Icon"/>
    <dgm:cxn modelId="{204FACED-87E2-4066-871C-9C5D2921BD90}" srcId="{6DF16D4C-D2D5-4ED2-B797-9CA26E1F12AF}" destId="{EF0A5FE1-8886-4BED-8852-34444A70D414}" srcOrd="3" destOrd="0" parTransId="{2D073568-75B3-47B4-9843-33B089359652}" sibTransId="{B235168C-CDE6-4B24-894F-F28867867B05}"/>
    <dgm:cxn modelId="{073610F0-8782-4CA2-9703-CF9D538F1BC6}" srcId="{EF0A5FE1-8886-4BED-8852-34444A70D414}" destId="{355C7AB1-4AEF-46E2-B0AE-C94FF0895D69}" srcOrd="1" destOrd="0" parTransId="{6F65E7C7-13E6-4AE0-A50B-29C4D97E0CF9}" sibTransId="{3AEE74F3-3843-48C0-9630-E9AC93BC9E3C}"/>
    <dgm:cxn modelId="{A069E7F4-8404-4E8E-814E-26F8E6419B9F}" type="presOf" srcId="{6DF16D4C-D2D5-4ED2-B797-9CA26E1F12AF}" destId="{0293BF70-B11D-4B98-8552-A99FE5533C50}" srcOrd="0" destOrd="0" presId="urn:microsoft.com/office/officeart/2005/8/layout/chevronAccent+Icon"/>
    <dgm:cxn modelId="{49FCFBF7-46EA-4C33-8B77-49CA1E062EEA}" type="presOf" srcId="{B307813D-2D69-4CF6-9B75-85F18C7F7D1C}" destId="{48B940A0-CB63-40C1-B12A-C3688123F32C}" srcOrd="0" destOrd="2" presId="urn:microsoft.com/office/officeart/2005/8/layout/chevronAccent+Icon"/>
    <dgm:cxn modelId="{02BB49F9-4BDA-4E0F-A1C1-CA537514CE8C}" type="presOf" srcId="{4E25E434-668D-4320-AE00-28FCB63EC7F9}" destId="{C95390E5-7A15-4499-907C-6FABE114FB31}" srcOrd="0" destOrd="0" presId="urn:microsoft.com/office/officeart/2005/8/layout/chevronAccent+Icon"/>
    <dgm:cxn modelId="{F802AAFF-8D84-4BF2-945D-B456BB15FB40}" type="presOf" srcId="{D3E13430-7FC8-4BE7-8B37-D3991B5250B1}" destId="{48B940A0-CB63-40C1-B12A-C3688123F32C}" srcOrd="0" destOrd="1" presId="urn:microsoft.com/office/officeart/2005/8/layout/chevronAccent+Icon"/>
    <dgm:cxn modelId="{97B7D4F7-E012-457B-B4B7-61A6D82D5DAC}" type="presParOf" srcId="{0293BF70-B11D-4B98-8552-A99FE5533C50}" destId="{B90448A9-6124-4F41-A8C7-ACBD4E07F397}" srcOrd="0" destOrd="0" presId="urn:microsoft.com/office/officeart/2005/8/layout/chevronAccent+Icon"/>
    <dgm:cxn modelId="{7FAD61E1-8F05-4532-A06B-063B23C385A2}" type="presParOf" srcId="{B90448A9-6124-4F41-A8C7-ACBD4E07F397}" destId="{F313107F-CE17-4126-8F04-40DB2EAF4D6C}" srcOrd="0" destOrd="0" presId="urn:microsoft.com/office/officeart/2005/8/layout/chevronAccent+Icon"/>
    <dgm:cxn modelId="{CD8777E4-B11D-4D8A-86B4-C8754EEFD2CA}" type="presParOf" srcId="{B90448A9-6124-4F41-A8C7-ACBD4E07F397}" destId="{48B940A0-CB63-40C1-B12A-C3688123F32C}" srcOrd="1" destOrd="0" presId="urn:microsoft.com/office/officeart/2005/8/layout/chevronAccent+Icon"/>
    <dgm:cxn modelId="{DCAF692E-749F-4217-9280-E647B1ED411C}" type="presParOf" srcId="{0293BF70-B11D-4B98-8552-A99FE5533C50}" destId="{629FD1F7-3140-4543-B261-4B2BECF1176E}" srcOrd="1" destOrd="0" presId="urn:microsoft.com/office/officeart/2005/8/layout/chevronAccent+Icon"/>
    <dgm:cxn modelId="{285949F7-949A-4807-A1DF-D5EB696B27C7}" type="presParOf" srcId="{0293BF70-B11D-4B98-8552-A99FE5533C50}" destId="{D3174AB2-4B94-402E-956C-95BBCF6CA679}" srcOrd="2" destOrd="0" presId="urn:microsoft.com/office/officeart/2005/8/layout/chevronAccent+Icon"/>
    <dgm:cxn modelId="{717D65F0-CC40-447B-A7F6-2E4D62DFB407}" type="presParOf" srcId="{D3174AB2-4B94-402E-956C-95BBCF6CA679}" destId="{E8EC62B4-1A71-4A59-B155-FD49F3A54CDC}" srcOrd="0" destOrd="0" presId="urn:microsoft.com/office/officeart/2005/8/layout/chevronAccent+Icon"/>
    <dgm:cxn modelId="{D00048BF-E0B9-44F4-A501-7BD78216E2DD}" type="presParOf" srcId="{D3174AB2-4B94-402E-956C-95BBCF6CA679}" destId="{D6E82DB2-56AC-4405-974A-D7939DEE36C0}" srcOrd="1" destOrd="0" presId="urn:microsoft.com/office/officeart/2005/8/layout/chevronAccent+Icon"/>
    <dgm:cxn modelId="{76A55742-7D5E-4C63-A7B8-8236946CC12A}" type="presParOf" srcId="{0293BF70-B11D-4B98-8552-A99FE5533C50}" destId="{43DF9814-BFFB-46AC-B4B1-FEAA872457F8}" srcOrd="3" destOrd="0" presId="urn:microsoft.com/office/officeart/2005/8/layout/chevronAccent+Icon"/>
    <dgm:cxn modelId="{ED802752-D5BF-40B1-89F7-85C431655A40}" type="presParOf" srcId="{0293BF70-B11D-4B98-8552-A99FE5533C50}" destId="{EC584009-EBA2-4E45-AF39-91CBD61A1AAF}" srcOrd="4" destOrd="0" presId="urn:microsoft.com/office/officeart/2005/8/layout/chevronAccent+Icon"/>
    <dgm:cxn modelId="{37BD146A-228C-4A56-BED7-B951E949A647}" type="presParOf" srcId="{EC584009-EBA2-4E45-AF39-91CBD61A1AAF}" destId="{D956EE5F-A6C3-4F73-83FC-241E0D4CC762}" srcOrd="0" destOrd="0" presId="urn:microsoft.com/office/officeart/2005/8/layout/chevronAccent+Icon"/>
    <dgm:cxn modelId="{1015CFD7-6674-46ED-94EE-D2C136A9B826}" type="presParOf" srcId="{EC584009-EBA2-4E45-AF39-91CBD61A1AAF}" destId="{C95390E5-7A15-4499-907C-6FABE114FB31}" srcOrd="1" destOrd="0" presId="urn:microsoft.com/office/officeart/2005/8/layout/chevronAccent+Icon"/>
    <dgm:cxn modelId="{AB495507-339F-47F5-A1A6-ADD4715ECE8A}" type="presParOf" srcId="{0293BF70-B11D-4B98-8552-A99FE5533C50}" destId="{D8057D34-7764-4B3E-AE27-03E93D02C8E4}" srcOrd="5" destOrd="0" presId="urn:microsoft.com/office/officeart/2005/8/layout/chevronAccent+Icon"/>
    <dgm:cxn modelId="{877CDFE0-7BEE-4100-A8EB-2ACFD07E7241}" type="presParOf" srcId="{0293BF70-B11D-4B98-8552-A99FE5533C50}" destId="{6E01D295-BD8B-4AD3-BAB5-8B272B16952B}" srcOrd="6" destOrd="0" presId="urn:microsoft.com/office/officeart/2005/8/layout/chevronAccent+Icon"/>
    <dgm:cxn modelId="{A0DDDAF2-D3A7-4D0A-92FC-0E3AE018D534}" type="presParOf" srcId="{6E01D295-BD8B-4AD3-BAB5-8B272B16952B}" destId="{6B9D5D9F-8AF3-4DFC-B24E-5AE5675EECD5}" srcOrd="0" destOrd="0" presId="urn:microsoft.com/office/officeart/2005/8/layout/chevronAccent+Icon"/>
    <dgm:cxn modelId="{4C0418EF-E10B-4FAA-AA51-AB36A4598D74}" type="presParOf" srcId="{6E01D295-BD8B-4AD3-BAB5-8B272B16952B}" destId="{9DF450F9-6581-4F12-AAD6-54D3DACD5770}" srcOrd="1" destOrd="0" presId="urn:microsoft.com/office/officeart/2005/8/layout/chevronAccent+Icon"/>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13107F-CE17-4126-8F04-40DB2EAF4D6C}">
      <dsp:nvSpPr>
        <dsp:cNvPr id="0" name=""/>
        <dsp:cNvSpPr/>
      </dsp:nvSpPr>
      <dsp:spPr>
        <a:xfrm>
          <a:off x="5250" y="762556"/>
          <a:ext cx="2471203" cy="953884"/>
        </a:xfrm>
        <a:prstGeom prst="chevron">
          <a:avLst>
            <a:gd name="adj" fmla="val 40000"/>
          </a:avLst>
        </a:prstGeom>
        <a:solidFill>
          <a:schemeClr val="lt1">
            <a:hueOff val="0"/>
            <a:satOff val="0"/>
            <a:lumOff val="0"/>
            <a:alphaOff val="0"/>
          </a:schemeClr>
        </a:solidFill>
        <a:ln w="17145" cap="flat" cmpd="sng" algn="ctr">
          <a:solidFill>
            <a:schemeClr val="accent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48B940A0-CB63-40C1-B12A-C3688123F32C}">
      <dsp:nvSpPr>
        <dsp:cNvPr id="0" name=""/>
        <dsp:cNvSpPr/>
      </dsp:nvSpPr>
      <dsp:spPr>
        <a:xfrm>
          <a:off x="664238" y="1001027"/>
          <a:ext cx="2086794" cy="953884"/>
        </a:xfrm>
        <a:prstGeom prst="roundRect">
          <a:avLst>
            <a:gd name="adj" fmla="val 10000"/>
          </a:avLst>
        </a:prstGeom>
        <a:solidFill>
          <a:schemeClr val="accent2">
            <a:alpha val="90000"/>
            <a:tint val="40000"/>
            <a:hueOff val="0"/>
            <a:satOff val="0"/>
            <a:lumOff val="0"/>
            <a:alphaOff val="0"/>
          </a:schemeClr>
        </a:solidFill>
        <a:ln w="1079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99568" rIns="99568" bIns="99568" numCol="1" spcCol="1270" anchor="t" anchorCtr="0">
          <a:noAutofit/>
        </a:bodyPr>
        <a:lstStyle/>
        <a:p>
          <a:pPr marL="0" lvl="0" indent="0" algn="l" defTabSz="622300">
            <a:lnSpc>
              <a:spcPct val="90000"/>
            </a:lnSpc>
            <a:spcBef>
              <a:spcPct val="0"/>
            </a:spcBef>
            <a:spcAft>
              <a:spcPct val="35000"/>
            </a:spcAft>
            <a:buNone/>
          </a:pPr>
          <a:r>
            <a:rPr lang="en-US" sz="1400" kern="1200"/>
            <a:t>1</a:t>
          </a:r>
          <a:r>
            <a:rPr lang="en-US" sz="1400" kern="1200" baseline="30000"/>
            <a:t>st</a:t>
          </a:r>
          <a:r>
            <a:rPr lang="en-US" sz="1400" kern="1200"/>
            <a:t> Gen EPYC (Naples)</a:t>
          </a:r>
        </a:p>
        <a:p>
          <a:pPr marL="57150" lvl="1" indent="-57150" algn="l" defTabSz="488950">
            <a:lnSpc>
              <a:spcPct val="90000"/>
            </a:lnSpc>
            <a:spcBef>
              <a:spcPct val="0"/>
            </a:spcBef>
            <a:spcAft>
              <a:spcPct val="15000"/>
            </a:spcAft>
            <a:buChar char="•"/>
          </a:pPr>
          <a:r>
            <a:rPr lang="en-US" sz="1100" kern="1200"/>
            <a:t>SEV and SEV-ES</a:t>
          </a:r>
        </a:p>
        <a:p>
          <a:pPr marL="57150" lvl="1" indent="-57150" algn="l" defTabSz="488950">
            <a:lnSpc>
              <a:spcPct val="90000"/>
            </a:lnSpc>
            <a:spcBef>
              <a:spcPct val="0"/>
            </a:spcBef>
            <a:spcAft>
              <a:spcPct val="15000"/>
            </a:spcAft>
            <a:buChar char="•"/>
          </a:pPr>
          <a:r>
            <a:rPr lang="en-US" sz="1100" kern="1200"/>
            <a:t>Up to 15 encrypted VMs</a:t>
          </a:r>
        </a:p>
      </dsp:txBody>
      <dsp:txXfrm>
        <a:off x="692176" y="1028965"/>
        <a:ext cx="2030918" cy="898008"/>
      </dsp:txXfrm>
    </dsp:sp>
    <dsp:sp modelId="{E8EC62B4-1A71-4A59-B155-FD49F3A54CDC}">
      <dsp:nvSpPr>
        <dsp:cNvPr id="0" name=""/>
        <dsp:cNvSpPr/>
      </dsp:nvSpPr>
      <dsp:spPr>
        <a:xfrm>
          <a:off x="2827914" y="762556"/>
          <a:ext cx="2471203" cy="953884"/>
        </a:xfrm>
        <a:prstGeom prst="chevron">
          <a:avLst>
            <a:gd name="adj" fmla="val 40000"/>
          </a:avLst>
        </a:prstGeom>
        <a:solidFill>
          <a:schemeClr val="lt1">
            <a:hueOff val="0"/>
            <a:satOff val="0"/>
            <a:lumOff val="0"/>
            <a:alphaOff val="0"/>
          </a:schemeClr>
        </a:solidFill>
        <a:ln w="17145" cap="flat" cmpd="sng" algn="ctr">
          <a:solidFill>
            <a:schemeClr val="accent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D6E82DB2-56AC-4405-974A-D7939DEE36C0}">
      <dsp:nvSpPr>
        <dsp:cNvPr id="0" name=""/>
        <dsp:cNvSpPr/>
      </dsp:nvSpPr>
      <dsp:spPr>
        <a:xfrm>
          <a:off x="3486901" y="1001027"/>
          <a:ext cx="2086794" cy="953884"/>
        </a:xfrm>
        <a:prstGeom prst="roundRect">
          <a:avLst>
            <a:gd name="adj" fmla="val 10000"/>
          </a:avLst>
        </a:prstGeom>
        <a:solidFill>
          <a:schemeClr val="accent2">
            <a:alpha val="90000"/>
            <a:tint val="40000"/>
            <a:hueOff val="0"/>
            <a:satOff val="0"/>
            <a:lumOff val="0"/>
            <a:alphaOff val="0"/>
          </a:schemeClr>
        </a:solidFill>
        <a:ln w="1079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99568" rIns="99568" bIns="99568" numCol="1" spcCol="1270" anchor="t" anchorCtr="0">
          <a:noAutofit/>
        </a:bodyPr>
        <a:lstStyle/>
        <a:p>
          <a:pPr marL="0" lvl="0" indent="0" algn="l" defTabSz="622300">
            <a:lnSpc>
              <a:spcPct val="90000"/>
            </a:lnSpc>
            <a:spcBef>
              <a:spcPct val="0"/>
            </a:spcBef>
            <a:spcAft>
              <a:spcPct val="35000"/>
            </a:spcAft>
            <a:buNone/>
          </a:pPr>
          <a:r>
            <a:rPr lang="en-US" sz="1400" kern="1200"/>
            <a:t>2</a:t>
          </a:r>
          <a:r>
            <a:rPr lang="en-US" sz="1400" kern="1200" baseline="30000"/>
            <a:t>nd</a:t>
          </a:r>
          <a:r>
            <a:rPr lang="en-US" sz="1400" kern="1200"/>
            <a:t> Gen EPYC (Rome)</a:t>
          </a:r>
        </a:p>
        <a:p>
          <a:pPr marL="57150" lvl="1" indent="-57150" algn="l" defTabSz="488950">
            <a:lnSpc>
              <a:spcPct val="90000"/>
            </a:lnSpc>
            <a:spcBef>
              <a:spcPct val="0"/>
            </a:spcBef>
            <a:spcAft>
              <a:spcPct val="15000"/>
            </a:spcAft>
            <a:buChar char="•"/>
          </a:pPr>
          <a:r>
            <a:rPr lang="en-US" sz="1100" kern="1200"/>
            <a:t>SEV and SEV-ES</a:t>
          </a:r>
        </a:p>
        <a:p>
          <a:pPr marL="57150" lvl="1" indent="-57150" algn="l" defTabSz="488950">
            <a:lnSpc>
              <a:spcPct val="90000"/>
            </a:lnSpc>
            <a:spcBef>
              <a:spcPct val="0"/>
            </a:spcBef>
            <a:spcAft>
              <a:spcPct val="15000"/>
            </a:spcAft>
            <a:buChar char="•"/>
          </a:pPr>
          <a:r>
            <a:rPr lang="en-US" sz="1100" kern="1200"/>
            <a:t>Up to 509 encrypted VMs</a:t>
          </a:r>
        </a:p>
      </dsp:txBody>
      <dsp:txXfrm>
        <a:off x="3514839" y="1028965"/>
        <a:ext cx="2030918" cy="898008"/>
      </dsp:txXfrm>
    </dsp:sp>
    <dsp:sp modelId="{D956EE5F-A6C3-4F73-83FC-241E0D4CC762}">
      <dsp:nvSpPr>
        <dsp:cNvPr id="0" name=""/>
        <dsp:cNvSpPr/>
      </dsp:nvSpPr>
      <dsp:spPr>
        <a:xfrm>
          <a:off x="5650577" y="762556"/>
          <a:ext cx="2471203" cy="953884"/>
        </a:xfrm>
        <a:prstGeom prst="chevron">
          <a:avLst>
            <a:gd name="adj" fmla="val 40000"/>
          </a:avLst>
        </a:prstGeom>
        <a:solidFill>
          <a:schemeClr val="lt1">
            <a:hueOff val="0"/>
            <a:satOff val="0"/>
            <a:lumOff val="0"/>
            <a:alphaOff val="0"/>
          </a:schemeClr>
        </a:solidFill>
        <a:ln w="17145" cap="flat" cmpd="sng" algn="ctr">
          <a:solidFill>
            <a:schemeClr val="accent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C95390E5-7A15-4499-907C-6FABE114FB31}">
      <dsp:nvSpPr>
        <dsp:cNvPr id="0" name=""/>
        <dsp:cNvSpPr/>
      </dsp:nvSpPr>
      <dsp:spPr>
        <a:xfrm>
          <a:off x="6309565" y="1001027"/>
          <a:ext cx="2086794" cy="953884"/>
        </a:xfrm>
        <a:prstGeom prst="roundRect">
          <a:avLst>
            <a:gd name="adj" fmla="val 10000"/>
          </a:avLst>
        </a:prstGeom>
        <a:solidFill>
          <a:schemeClr val="accent2">
            <a:alpha val="90000"/>
            <a:tint val="40000"/>
            <a:hueOff val="0"/>
            <a:satOff val="0"/>
            <a:lumOff val="0"/>
            <a:alphaOff val="0"/>
          </a:schemeClr>
        </a:solidFill>
        <a:ln w="1079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99568" rIns="99568" bIns="99568" numCol="1" spcCol="1270" anchor="t" anchorCtr="0">
          <a:noAutofit/>
        </a:bodyPr>
        <a:lstStyle/>
        <a:p>
          <a:pPr marL="0" lvl="0" indent="0" algn="l" defTabSz="622300">
            <a:lnSpc>
              <a:spcPct val="90000"/>
            </a:lnSpc>
            <a:spcBef>
              <a:spcPct val="0"/>
            </a:spcBef>
            <a:spcAft>
              <a:spcPct val="35000"/>
            </a:spcAft>
            <a:buNone/>
          </a:pPr>
          <a:r>
            <a:rPr lang="en-US" sz="1400" kern="1200"/>
            <a:t>3</a:t>
          </a:r>
          <a:r>
            <a:rPr lang="en-US" sz="1400" kern="1200" baseline="30000"/>
            <a:t>rd</a:t>
          </a:r>
          <a:r>
            <a:rPr lang="en-US" sz="1400" kern="1200"/>
            <a:t> Gen EPYC (Milan)</a:t>
          </a:r>
        </a:p>
        <a:p>
          <a:pPr marL="57150" lvl="1" indent="-57150" algn="l" defTabSz="488950">
            <a:lnSpc>
              <a:spcPct val="90000"/>
            </a:lnSpc>
            <a:spcBef>
              <a:spcPct val="0"/>
            </a:spcBef>
            <a:spcAft>
              <a:spcPct val="15000"/>
            </a:spcAft>
            <a:buChar char="•"/>
          </a:pPr>
          <a:r>
            <a:rPr lang="en-US" sz="1100" kern="1200"/>
            <a:t>SEV/SEV-ES/SEV-SNP</a:t>
          </a:r>
        </a:p>
        <a:p>
          <a:pPr marL="57150" lvl="1" indent="-57150" algn="l" defTabSz="488950">
            <a:lnSpc>
              <a:spcPct val="90000"/>
            </a:lnSpc>
            <a:spcBef>
              <a:spcPct val="0"/>
            </a:spcBef>
            <a:spcAft>
              <a:spcPct val="15000"/>
            </a:spcAft>
            <a:buChar char="•"/>
          </a:pPr>
          <a:r>
            <a:rPr lang="en-US" sz="1100" kern="1200"/>
            <a:t>Up to 509 encrypted VMs</a:t>
          </a:r>
        </a:p>
      </dsp:txBody>
      <dsp:txXfrm>
        <a:off x="6337503" y="1028965"/>
        <a:ext cx="2030918" cy="898008"/>
      </dsp:txXfrm>
    </dsp:sp>
    <dsp:sp modelId="{6B9D5D9F-8AF3-4DFC-B24E-5AE5675EECD5}">
      <dsp:nvSpPr>
        <dsp:cNvPr id="0" name=""/>
        <dsp:cNvSpPr/>
      </dsp:nvSpPr>
      <dsp:spPr>
        <a:xfrm>
          <a:off x="8473241" y="762556"/>
          <a:ext cx="2471203" cy="953884"/>
        </a:xfrm>
        <a:prstGeom prst="chevron">
          <a:avLst>
            <a:gd name="adj" fmla="val 40000"/>
          </a:avLst>
        </a:prstGeom>
        <a:solidFill>
          <a:schemeClr val="lt1">
            <a:hueOff val="0"/>
            <a:satOff val="0"/>
            <a:lumOff val="0"/>
            <a:alphaOff val="0"/>
          </a:schemeClr>
        </a:solidFill>
        <a:ln w="17145" cap="flat" cmpd="sng" algn="ctr">
          <a:solidFill>
            <a:schemeClr val="accent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9DF450F9-6581-4F12-AAD6-54D3DACD5770}">
      <dsp:nvSpPr>
        <dsp:cNvPr id="0" name=""/>
        <dsp:cNvSpPr/>
      </dsp:nvSpPr>
      <dsp:spPr>
        <a:xfrm>
          <a:off x="9132229" y="1001027"/>
          <a:ext cx="2086794" cy="953884"/>
        </a:xfrm>
        <a:prstGeom prst="roundRect">
          <a:avLst>
            <a:gd name="adj" fmla="val 10000"/>
          </a:avLst>
        </a:prstGeom>
        <a:solidFill>
          <a:schemeClr val="accent2">
            <a:alpha val="90000"/>
            <a:tint val="40000"/>
            <a:hueOff val="0"/>
            <a:satOff val="0"/>
            <a:lumOff val="0"/>
            <a:alphaOff val="0"/>
          </a:schemeClr>
        </a:solidFill>
        <a:ln w="1079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99568" rIns="99568" bIns="99568" numCol="1" spcCol="1270" anchor="t" anchorCtr="0">
          <a:noAutofit/>
        </a:bodyPr>
        <a:lstStyle/>
        <a:p>
          <a:pPr marL="0" lvl="0" indent="0" algn="l" defTabSz="622300">
            <a:lnSpc>
              <a:spcPct val="90000"/>
            </a:lnSpc>
            <a:spcBef>
              <a:spcPct val="0"/>
            </a:spcBef>
            <a:spcAft>
              <a:spcPct val="35000"/>
            </a:spcAft>
            <a:buNone/>
          </a:pPr>
          <a:r>
            <a:rPr lang="en-US" sz="1400" kern="1200"/>
            <a:t>4</a:t>
          </a:r>
          <a:r>
            <a:rPr lang="en-US" sz="1400" kern="1200" baseline="30000"/>
            <a:t>th</a:t>
          </a:r>
          <a:r>
            <a:rPr lang="en-US" sz="1400" kern="1200"/>
            <a:t> Gen EPYC (Genoa)</a:t>
          </a:r>
        </a:p>
        <a:p>
          <a:pPr marL="57150" lvl="1" indent="-57150" algn="l" defTabSz="488950">
            <a:lnSpc>
              <a:spcPct val="90000"/>
            </a:lnSpc>
            <a:spcBef>
              <a:spcPct val="0"/>
            </a:spcBef>
            <a:spcAft>
              <a:spcPct val="15000"/>
            </a:spcAft>
            <a:buChar char="•"/>
          </a:pPr>
          <a:r>
            <a:rPr lang="en-US" sz="1100" kern="1200" dirty="0"/>
            <a:t>SEV/SEV-ES/SEV-SNP</a:t>
          </a:r>
        </a:p>
        <a:p>
          <a:pPr marL="57150" lvl="1" indent="-57150" algn="l" defTabSz="488950">
            <a:lnSpc>
              <a:spcPct val="90000"/>
            </a:lnSpc>
            <a:spcBef>
              <a:spcPct val="0"/>
            </a:spcBef>
            <a:spcAft>
              <a:spcPct val="15000"/>
            </a:spcAft>
            <a:buChar char="•"/>
          </a:pPr>
          <a:r>
            <a:rPr lang="en-US" sz="1100" kern="1200"/>
            <a:t>Up to 1006 encrypted VMs</a:t>
          </a:r>
        </a:p>
      </dsp:txBody>
      <dsp:txXfrm>
        <a:off x="9160167" y="1028965"/>
        <a:ext cx="2030918" cy="898008"/>
      </dsp:txXfrm>
    </dsp:sp>
  </dsp:spTree>
</dsp:drawing>
</file>

<file path=ppt/diagrams/layout1.xml><?xml version="1.0" encoding="utf-8"?>
<dgm:layoutDef xmlns:dgm="http://schemas.openxmlformats.org/drawingml/2006/diagram" xmlns:a="http://schemas.openxmlformats.org/drawingml/2006/main" uniqueId="urn:microsoft.com/office/officeart/2005/8/layout/chevronAccent+Icon">
  <dgm:title val="Chevron Accent Process"/>
  <dgm:desc val="Use to show sequential steps in a task, process, or workflow, or to emphasize movement or direction. Works best with minimal Level 1 and Level 2 text."/>
  <dgm:catLst>
    <dgm:cat type="process" pri="9500"/>
    <dgm:cat type="officeonline" pri="2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primFontSz" for="des" forName="txNode" op="equ" val="65"/>
      <dgm:constr type="w" for="ch" forName="compositeSpace" refType="w" refFor="ch" refForName="composite" fact="0.02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bgChev"/>
              <dgm:constr type="w" for="ch" forName="bgChev" refType="w" fact="0.9"/>
              <dgm:constr type="t" for="ch" forName="bgChev"/>
              <dgm:constr type="h" for="ch" forName="bgChev" refType="w" refFor="ch" refForName="bgChev" fact="0.386"/>
              <dgm:constr type="l" for="ch" forName="txNode" refType="w" fact="0.24"/>
              <dgm:constr type="w" for="ch" forName="txNode" refType="w" fact="0.76"/>
              <dgm:constr type="t" for="ch" forName="txNode" refType="h" refFor="ch" refForName="bgChev" fact="0.25"/>
              <dgm:constr type="h" for="ch" forName="txNode" refType="h" refFor="ch" refForName="bgChev"/>
            </dgm:constrLst>
          </dgm:if>
          <dgm:else name="Name7">
            <dgm:constrLst>
              <dgm:constr type="l" for="ch" forName="bgChev" refType="w" fact="0.1"/>
              <dgm:constr type="w" for="ch" forName="bgChev" refType="w" fact="0.9"/>
              <dgm:constr type="t" for="ch" forName="bgChev"/>
              <dgm:constr type="h" for="ch" forName="bgChev" refType="w" refFor="ch" refForName="bgChev" fact="0.386"/>
              <dgm:constr type="l" for="ch" forName="txNode"/>
              <dgm:constr type="w" for="ch" forName="txNode" refType="w" fact="0.76"/>
              <dgm:constr type="t" for="ch" forName="txNode" refType="h" refFor="ch" refForName="bgChev" fact="0.25"/>
              <dgm:constr type="h" for="ch" forName="txNode" refType="h" refFor="ch" refForName="bgChev"/>
            </dgm:constrLst>
          </dgm:else>
        </dgm:choose>
        <dgm:ruleLst/>
        <dgm:layoutNode name="bgChev" styleLbl="node1">
          <dgm:alg type="sp"/>
          <dgm:choose name="Name8">
            <dgm:if name="Name9" func="var" arg="dir" op="equ" val="norm">
              <dgm:shape xmlns:r="http://schemas.openxmlformats.org/officeDocument/2006/relationships" type="chevron" r:blip="">
                <dgm:adjLst>
                  <dgm:adj idx="1" val="0.4"/>
                </dgm:adjLst>
              </dgm:shape>
            </dgm:if>
            <dgm:else name="Name10">
              <dgm:shape xmlns:r="http://schemas.openxmlformats.org/officeDocument/2006/relationships" rot="180" type="chevron" r:blip="">
                <dgm:adjLst>
                  <dgm:adj idx="1" val="0.4"/>
                </dgm:adjLst>
              </dgm:shape>
            </dgm:else>
          </dgm:choose>
          <dgm:presOf/>
          <dgm:constrLst/>
        </dgm:layoutNode>
        <dgm:layoutNode name="txNode" styleLbl="fgAcc1">
          <dgm:varLst>
            <dgm:bulletEnabled val="1"/>
          </dgm:varLst>
          <dgm:alg type="tx"/>
          <dgm:shape xmlns:r="http://schemas.openxmlformats.org/officeDocument/2006/relationships" type="roundRect" r:blip="">
            <dgm:adjLst>
              <dgm:adj idx="1" val="0.1"/>
            </dgm:adjLst>
          </dgm:shape>
          <dgm:presOf axis="desOrSelf" ptType="node"/>
          <dgm:ruleLst>
            <dgm:rule type="primFontSz" val="5" fact="NaN" max="NaN"/>
          </dgm:ruleLst>
        </dgm:layoutNode>
      </dgm:layoutNode>
      <dgm:forEach name="Name11" axis="followSib" ptType="sibTrans" cnt="1">
        <dgm:layoutNode name="compositeSpace">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0.07382</cdr:x>
      <cdr:y>0.89285</cdr:y>
    </cdr:from>
    <cdr:to>
      <cdr:x>0.18147</cdr:x>
      <cdr:y>0.94783</cdr:y>
    </cdr:to>
    <cdr:sp macro="" textlink="">
      <cdr:nvSpPr>
        <cdr:cNvPr id="2" name="TextBox 1">
          <a:extLst xmlns:a="http://schemas.openxmlformats.org/drawingml/2006/main">
            <a:ext uri="{FF2B5EF4-FFF2-40B4-BE49-F238E27FC236}">
              <a16:creationId xmlns:a16="http://schemas.microsoft.com/office/drawing/2014/main" id="{6366700B-A816-D4D4-2421-E9166815CA6E}"/>
            </a:ext>
          </a:extLst>
        </cdr:cNvPr>
        <cdr:cNvSpPr txBox="1"/>
      </cdr:nvSpPr>
      <cdr:spPr>
        <a:xfrm xmlns:a="http://schemas.openxmlformats.org/drawingml/2006/main">
          <a:off x="794858" y="2998745"/>
          <a:ext cx="1159123" cy="184657"/>
        </a:xfrm>
        <a:prstGeom xmlns:a="http://schemas.openxmlformats.org/drawingml/2006/main" prst="rect">
          <a:avLst/>
        </a:prstGeom>
        <a:noFill xmlns:a="http://schemas.openxmlformats.org/drawingml/2006/main"/>
      </cdr:spPr>
      <cdr:txBody>
        <a:bodyPr xmlns:a="http://schemas.openxmlformats.org/drawingml/2006/main" vertOverflow="clip" wrap="square" lIns="0" tIns="0" rIns="0" bIns="0" rtlCol="0">
          <a:spAutoFit/>
        </a:bodyPr>
        <a:lstStyle xmlns:a="http://schemas.openxmlformats.org/drawingml/2006/main"/>
        <a:p xmlns:a="http://schemas.openxmlformats.org/drawingml/2006/main">
          <a:pPr algn="ctr">
            <a:buClr>
              <a:schemeClr val="accent1"/>
            </a:buClr>
            <a:buSzPct val="60000"/>
          </a:pPr>
          <a:r>
            <a:rPr lang="en-US" sz="1200" dirty="0">
              <a:solidFill>
                <a:srgbClr val="8D909A"/>
              </a:solidFill>
            </a:rPr>
            <a:t>100x40x40 Mesh</a:t>
          </a:r>
        </a:p>
      </cdr:txBody>
    </cdr:sp>
  </cdr:relSizeAnchor>
  <cdr:relSizeAnchor xmlns:cdr="http://schemas.openxmlformats.org/drawingml/2006/chartDrawing">
    <cdr:from>
      <cdr:x>0.29198</cdr:x>
      <cdr:y>0.89285</cdr:y>
    </cdr:from>
    <cdr:to>
      <cdr:x>0.45816</cdr:x>
      <cdr:y>0.92791</cdr:y>
    </cdr:to>
    <cdr:sp macro="" textlink="">
      <cdr:nvSpPr>
        <cdr:cNvPr id="3" name="TextBox 1">
          <a:extLst xmlns:a="http://schemas.openxmlformats.org/drawingml/2006/main">
            <a:ext uri="{FF2B5EF4-FFF2-40B4-BE49-F238E27FC236}">
              <a16:creationId xmlns:a16="http://schemas.microsoft.com/office/drawing/2014/main" id="{521EE250-E8F2-964F-8295-125ADC3B34B9}"/>
            </a:ext>
          </a:extLst>
        </cdr:cNvPr>
        <cdr:cNvSpPr txBox="1"/>
      </cdr:nvSpPr>
      <cdr:spPr>
        <a:xfrm xmlns:a="http://schemas.openxmlformats.org/drawingml/2006/main">
          <a:off x="3143900" y="2998745"/>
          <a:ext cx="1789346" cy="117753"/>
        </a:xfrm>
        <a:prstGeom xmlns:a="http://schemas.openxmlformats.org/drawingml/2006/main" prst="rect">
          <a:avLst/>
        </a:prstGeom>
        <a:noFill xmlns:a="http://schemas.openxmlformats.org/drawingml/2006/main"/>
      </cdr:spPr>
      <cdr:txBody>
        <a:bodyPr xmlns:a="http://schemas.openxmlformats.org/drawingml/2006/main" wrap="square" lIns="0" tIns="0" rIns="0" bIns="0"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buClr>
              <a:schemeClr val="accent1"/>
            </a:buClr>
            <a:buSzPct val="60000"/>
          </a:pPr>
          <a:r>
            <a:rPr lang="en-US" sz="1200" dirty="0">
              <a:solidFill>
                <a:srgbClr val="8D909A"/>
              </a:solidFill>
            </a:rPr>
            <a:t>Airfoil 10M</a:t>
          </a:r>
        </a:p>
      </cdr:txBody>
    </cdr:sp>
  </cdr:relSizeAnchor>
  <cdr:relSizeAnchor xmlns:cdr="http://schemas.openxmlformats.org/drawingml/2006/chartDrawing">
    <cdr:from>
      <cdr:x>0.54335</cdr:x>
      <cdr:y>0.89285</cdr:y>
    </cdr:from>
    <cdr:to>
      <cdr:x>0.71379</cdr:x>
      <cdr:y>0.92791</cdr:y>
    </cdr:to>
    <cdr:sp macro="" textlink="">
      <cdr:nvSpPr>
        <cdr:cNvPr id="4" name="TextBox 1">
          <a:extLst xmlns:a="http://schemas.openxmlformats.org/drawingml/2006/main">
            <a:ext uri="{FF2B5EF4-FFF2-40B4-BE49-F238E27FC236}">
              <a16:creationId xmlns:a16="http://schemas.microsoft.com/office/drawing/2014/main" id="{D9586DEE-DF64-B3A9-C837-3C863A728F4C}"/>
            </a:ext>
          </a:extLst>
        </cdr:cNvPr>
        <cdr:cNvSpPr txBox="1"/>
      </cdr:nvSpPr>
      <cdr:spPr>
        <a:xfrm xmlns:a="http://schemas.openxmlformats.org/drawingml/2006/main">
          <a:off x="5850531" y="2998745"/>
          <a:ext cx="1835216" cy="117753"/>
        </a:xfrm>
        <a:prstGeom xmlns:a="http://schemas.openxmlformats.org/drawingml/2006/main" prst="rect">
          <a:avLst/>
        </a:prstGeom>
        <a:noFill xmlns:a="http://schemas.openxmlformats.org/drawingml/2006/main"/>
      </cdr:spPr>
      <cdr:txBody>
        <a:bodyPr xmlns:a="http://schemas.openxmlformats.org/drawingml/2006/main" wrap="square" lIns="0" tIns="0" rIns="0" bIns="0"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buClr>
              <a:schemeClr val="accent1"/>
            </a:buClr>
            <a:buSzPct val="60000"/>
          </a:pPr>
          <a:r>
            <a:rPr lang="en-US" sz="1200" dirty="0">
              <a:solidFill>
                <a:srgbClr val="8D909A"/>
              </a:solidFill>
            </a:rPr>
            <a:t>3 Cars</a:t>
          </a:r>
        </a:p>
      </cdr:txBody>
    </cdr:sp>
  </cdr:relSizeAnchor>
  <cdr:relSizeAnchor xmlns:cdr="http://schemas.openxmlformats.org/drawingml/2006/chartDrawing">
    <cdr:from>
      <cdr:x>0.77734</cdr:x>
      <cdr:y>0.89285</cdr:y>
    </cdr:from>
    <cdr:to>
      <cdr:x>0.94778</cdr:x>
      <cdr:y>0.94783</cdr:y>
    </cdr:to>
    <cdr:sp macro="" textlink="">
      <cdr:nvSpPr>
        <cdr:cNvPr id="5" name="TextBox 1">
          <a:extLst xmlns:a="http://schemas.openxmlformats.org/drawingml/2006/main">
            <a:ext uri="{FF2B5EF4-FFF2-40B4-BE49-F238E27FC236}">
              <a16:creationId xmlns:a16="http://schemas.microsoft.com/office/drawing/2014/main" id="{2EBBBE30-6303-8887-D70F-F058F1CCA972}"/>
            </a:ext>
          </a:extLst>
        </cdr:cNvPr>
        <cdr:cNvSpPr txBox="1"/>
      </cdr:nvSpPr>
      <cdr:spPr>
        <a:xfrm xmlns:a="http://schemas.openxmlformats.org/drawingml/2006/main">
          <a:off x="8370021" y="2998742"/>
          <a:ext cx="1835216" cy="184666"/>
        </a:xfrm>
        <a:prstGeom xmlns:a="http://schemas.openxmlformats.org/drawingml/2006/main" prst="rect">
          <a:avLst/>
        </a:prstGeom>
        <a:noFill xmlns:a="http://schemas.openxmlformats.org/drawingml/2006/main"/>
      </cdr:spPr>
      <cdr:txBody>
        <a:bodyPr xmlns:a="http://schemas.openxmlformats.org/drawingml/2006/main" wrap="square" lIns="0" tIns="0" rIns="0" bIns="0"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buClr>
              <a:schemeClr val="accent1"/>
            </a:buClr>
            <a:buSzPct val="60000"/>
          </a:pPr>
          <a:r>
            <a:rPr lang="en-US" sz="1200" dirty="0">
              <a:solidFill>
                <a:srgbClr val="8D909A"/>
              </a:solidFill>
            </a:rPr>
            <a:t>Pump 2m</a:t>
          </a:r>
        </a:p>
      </cdr:txBody>
    </cdr:sp>
  </cdr:relSizeAnchor>
  <cdr:relSizeAnchor xmlns:cdr="http://schemas.openxmlformats.org/drawingml/2006/chartDrawing">
    <cdr:from>
      <cdr:x>0.86953</cdr:x>
      <cdr:y>0.546</cdr:y>
    </cdr:from>
    <cdr:to>
      <cdr:x>0.96043</cdr:x>
      <cdr:y>0.71095</cdr:y>
    </cdr:to>
    <cdr:sp macro="" textlink="">
      <cdr:nvSpPr>
        <cdr:cNvPr id="6" name="TextBox 22">
          <a:extLst xmlns:a="http://schemas.openxmlformats.org/drawingml/2006/main">
            <a:ext uri="{FF2B5EF4-FFF2-40B4-BE49-F238E27FC236}">
              <a16:creationId xmlns:a16="http://schemas.microsoft.com/office/drawing/2014/main" id="{988BBEA2-C2EF-773E-C338-38960464CB52}"/>
            </a:ext>
          </a:extLst>
        </cdr:cNvPr>
        <cdr:cNvSpPr txBox="1"/>
      </cdr:nvSpPr>
      <cdr:spPr>
        <a:xfrm xmlns:a="http://schemas.openxmlformats.org/drawingml/2006/main">
          <a:off x="9362728" y="1833792"/>
          <a:ext cx="978768" cy="554005"/>
        </a:xfrm>
        <a:prstGeom xmlns:a="http://schemas.openxmlformats.org/drawingml/2006/main" prst="rect">
          <a:avLst/>
        </a:prstGeom>
        <a:noFill xmlns:a="http://schemas.openxmlformats.org/drawingml/2006/main"/>
      </cdr:spPr>
      <cdr:txBody>
        <a:bodyPr xmlns:a="http://schemas.openxmlformats.org/drawingml/2006/main" wrap="square" lIns="0" tIns="0" rIns="0" bIns="0" rtlCol="0">
          <a:spAutoFit/>
        </a:bodyPr>
        <a:lstStyle xmlns:a="http://schemas.openxmlformats.org/drawingml/2006/main">
          <a:defPPr>
            <a:defRPr lang="en-US"/>
          </a:defPPr>
          <a:lvl1pPr marL="0" algn="l" defTabSz="914367" rtl="0" eaLnBrk="1" latinLnBrk="0" hangingPunct="1">
            <a:defRPr sz="1765" kern="1200">
              <a:solidFill>
                <a:schemeClr val="tx1"/>
              </a:solidFill>
              <a:latin typeface="+mn-lt"/>
              <a:ea typeface="+mn-ea"/>
              <a:cs typeface="+mn-cs"/>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xmlns:a="http://schemas.openxmlformats.org/drawingml/2006/main">
          <a:pPr algn="ctr">
            <a:buClr>
              <a:schemeClr val="accent1"/>
            </a:buClr>
            <a:buSzPct val="60000"/>
          </a:pPr>
          <a:r>
            <a:rPr lang="en-US" sz="1800" dirty="0">
              <a:latin typeface="Klavika Medium" panose="020B0803040000020004" pitchFamily="34" charset="0"/>
            </a:rPr>
            <a:t>~1.3x </a:t>
          </a:r>
          <a:br>
            <a:rPr lang="en-US" sz="1800" dirty="0">
              <a:latin typeface="Klavika Medium" panose="020B0803040000020004" pitchFamily="34" charset="0"/>
            </a:rPr>
          </a:br>
          <a:r>
            <a:rPr lang="en-US" sz="1800" dirty="0">
              <a:latin typeface="Klavika Medium" panose="020B0803040000020004" pitchFamily="34" charset="0"/>
            </a:rPr>
            <a:t>avg.</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Header Placeholder 7">
            <a:extLst>
              <a:ext uri="{FF2B5EF4-FFF2-40B4-BE49-F238E27FC236}">
                <a16:creationId xmlns:a16="http://schemas.microsoft.com/office/drawing/2014/main" id="{6D9F846D-2CFB-BC42-A87F-3BBAB1736315}"/>
              </a:ext>
            </a:extLst>
          </p:cNvPr>
          <p:cNvSpPr>
            <a:spLocks noGrp="1"/>
          </p:cNvSpPr>
          <p:nvPr>
            <p:ph type="hdr" sz="quarter"/>
          </p:nvPr>
        </p:nvSpPr>
        <p:spPr>
          <a:xfrm>
            <a:off x="231887" y="106595"/>
            <a:ext cx="2971800" cy="457200"/>
          </a:xfrm>
          <a:prstGeom prst="rect">
            <a:avLst/>
          </a:prstGeom>
        </p:spPr>
        <p:txBody>
          <a:bodyPr vert="horz" lIns="91440" tIns="45720" rIns="91440" bIns="45720" rtlCol="0" anchor="ctr"/>
          <a:lstStyle>
            <a:lvl1pPr algn="l">
              <a:defRPr sz="900">
                <a:solidFill>
                  <a:schemeClr val="tx1"/>
                </a:solidFill>
                <a:latin typeface="Arial" panose="020B0604020202020204" pitchFamily="34" charset="0"/>
                <a:cs typeface="Arial" panose="020B0604020202020204" pitchFamily="34" charset="0"/>
              </a:defRPr>
            </a:lvl1pPr>
          </a:lstStyle>
          <a:p>
            <a:endParaRPr lang="en-US" dirty="0"/>
          </a:p>
        </p:txBody>
      </p:sp>
      <p:sp>
        <p:nvSpPr>
          <p:cNvPr id="11" name="Footer Placeholder 9">
            <a:extLst>
              <a:ext uri="{FF2B5EF4-FFF2-40B4-BE49-F238E27FC236}">
                <a16:creationId xmlns:a16="http://schemas.microsoft.com/office/drawing/2014/main" id="{88408BE6-8E91-914D-8FB2-836E9E3F520F}"/>
              </a:ext>
            </a:extLst>
          </p:cNvPr>
          <p:cNvSpPr>
            <a:spLocks noGrp="1"/>
          </p:cNvSpPr>
          <p:nvPr>
            <p:ph type="ftr" sz="quarter" idx="2"/>
          </p:nvPr>
        </p:nvSpPr>
        <p:spPr>
          <a:xfrm>
            <a:off x="224725" y="8686801"/>
            <a:ext cx="5409296" cy="355964"/>
          </a:xfrm>
          <a:prstGeom prst="rect">
            <a:avLst/>
          </a:prstGeom>
        </p:spPr>
        <p:txBody>
          <a:bodyPr vert="horz" lIns="91440" tIns="45720" rIns="91440" bIns="45720" rtlCol="0" anchor="b"/>
          <a:lstStyle>
            <a:lvl1pPr marL="0" indent="0" algn="l">
              <a:defRPr sz="600">
                <a:solidFill>
                  <a:schemeClr val="tx1"/>
                </a:solidFill>
                <a:latin typeface="Arial" panose="020B0604020202020204" pitchFamily="34" charset="0"/>
                <a:cs typeface="Arial" panose="020B0604020202020204" pitchFamily="34" charset="0"/>
              </a:defRPr>
            </a:lvl1pPr>
          </a:lstStyle>
          <a:p>
            <a:pPr defTabSz="914099" eaLnBrk="0" hangingPunct="0"/>
            <a:r>
              <a:rPr lang="en-US">
                <a:ea typeface="Segoe UI" pitchFamily="34" charset="0"/>
              </a:rPr>
              <a:t>© Advanced Micro Devices, Inc. All rights reserved. Confidential – Not for distribution.</a:t>
            </a:r>
            <a:endParaRPr lang="en-US" dirty="0">
              <a:ea typeface="Segoe UI" pitchFamily="34" charset="0"/>
            </a:endParaRPr>
          </a:p>
        </p:txBody>
      </p:sp>
      <p:sp>
        <p:nvSpPr>
          <p:cNvPr id="12" name="Date Placeholder 10">
            <a:extLst>
              <a:ext uri="{FF2B5EF4-FFF2-40B4-BE49-F238E27FC236}">
                <a16:creationId xmlns:a16="http://schemas.microsoft.com/office/drawing/2014/main" id="{053A4A9A-59E9-FE4E-8C48-82287B8CFB96}"/>
              </a:ext>
            </a:extLst>
          </p:cNvPr>
          <p:cNvSpPr>
            <a:spLocks noGrp="1"/>
          </p:cNvSpPr>
          <p:nvPr>
            <p:ph type="dt" idx="1"/>
          </p:nvPr>
        </p:nvSpPr>
        <p:spPr>
          <a:xfrm>
            <a:off x="3661475" y="118832"/>
            <a:ext cx="2971800" cy="457200"/>
          </a:xfrm>
          <a:prstGeom prst="rect">
            <a:avLst/>
          </a:prstGeom>
        </p:spPr>
        <p:txBody>
          <a:bodyPr vert="horz" lIns="91440" tIns="45720" rIns="91440" bIns="45720" rtlCol="0" anchor="ctr"/>
          <a:lstStyle>
            <a:lvl1pPr algn="r">
              <a:defRPr sz="900">
                <a:solidFill>
                  <a:schemeClr val="tx1"/>
                </a:solidFill>
                <a:latin typeface="Arial" panose="020B0604020202020204" pitchFamily="34" charset="0"/>
                <a:cs typeface="Arial" panose="020B0604020202020204" pitchFamily="34" charset="0"/>
              </a:defRPr>
            </a:lvl1pPr>
          </a:lstStyle>
          <a:p>
            <a:fld id="{076B0810-FC62-EE4E-BF04-55F4B7654175}" type="datetime8">
              <a:rPr lang="en-US" smtClean="0"/>
              <a:pPr/>
              <a:t>2/14/2025 11:49 AM</a:t>
            </a:fld>
            <a:endParaRPr lang="en-US" dirty="0"/>
          </a:p>
        </p:txBody>
      </p:sp>
      <p:sp>
        <p:nvSpPr>
          <p:cNvPr id="13" name="Slide Number Placeholder 12">
            <a:extLst>
              <a:ext uri="{FF2B5EF4-FFF2-40B4-BE49-F238E27FC236}">
                <a16:creationId xmlns:a16="http://schemas.microsoft.com/office/drawing/2014/main" id="{0ECC6F94-A19F-3C4E-B299-330922AF660D}"/>
              </a:ext>
            </a:extLst>
          </p:cNvPr>
          <p:cNvSpPr>
            <a:spLocks noGrp="1"/>
          </p:cNvSpPr>
          <p:nvPr>
            <p:ph type="sldNum" sz="quarter" idx="3"/>
          </p:nvPr>
        </p:nvSpPr>
        <p:spPr>
          <a:xfrm>
            <a:off x="5839568" y="8685214"/>
            <a:ext cx="793708" cy="355964"/>
          </a:xfrm>
          <a:prstGeom prst="rect">
            <a:avLst/>
          </a:prstGeom>
        </p:spPr>
        <p:txBody>
          <a:bodyPr vert="horz" lIns="91440" tIns="45720" rIns="91440" bIns="45720" rtlCol="0" anchor="b"/>
          <a:lstStyle>
            <a:lvl1pPr algn="r">
              <a:defRPr sz="900">
                <a:solidFill>
                  <a:schemeClr val="tx1"/>
                </a:solidFill>
                <a:latin typeface="Arial" panose="020B0604020202020204" pitchFamily="34" charset="0"/>
                <a:cs typeface="Arial" panose="020B0604020202020204" pitchFamily="34" charset="0"/>
              </a:defRPr>
            </a:lvl1pPr>
          </a:lstStyle>
          <a:p>
            <a:fld id="{B4008EB6-D09E-4580-8CD6-DDB14511944F}" type="slidenum">
              <a:rPr lang="en-US" smtClean="0"/>
              <a:pPr/>
              <a:t>‹#›</a:t>
            </a:fld>
            <a:endParaRPr lang="en-US" dirty="0"/>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231887" y="106595"/>
            <a:ext cx="2971800" cy="457200"/>
          </a:xfrm>
          <a:prstGeom prst="rect">
            <a:avLst/>
          </a:prstGeom>
        </p:spPr>
        <p:txBody>
          <a:bodyPr vert="horz" lIns="91440" tIns="45720" rIns="91440" bIns="45720" rtlCol="0" anchor="ctr"/>
          <a:lstStyle>
            <a:lvl1pPr algn="l">
              <a:defRPr sz="900">
                <a:solidFill>
                  <a:schemeClr val="tx1"/>
                </a:solidFill>
                <a:latin typeface="Arial" panose="020B0604020202020204" pitchFamily="34" charset="0"/>
                <a:cs typeface="Arial" panose="020B0604020202020204" pitchFamily="34" charset="0"/>
              </a:defRPr>
            </a:lvl1pPr>
          </a:lstStyle>
          <a:p>
            <a:endParaRPr lang="en-US" dirty="0"/>
          </a:p>
        </p:txBody>
      </p:sp>
      <p:sp>
        <p:nvSpPr>
          <p:cNvPr id="9" name="Slide Image Placeholder 8"/>
          <p:cNvSpPr>
            <a:spLocks noGrp="1" noRot="1" noChangeAspect="1"/>
          </p:cNvSpPr>
          <p:nvPr>
            <p:ph type="sldImg" idx="2"/>
          </p:nvPr>
        </p:nvSpPr>
        <p:spPr>
          <a:xfrm>
            <a:off x="658813" y="684213"/>
            <a:ext cx="5540375" cy="3117850"/>
          </a:xfrm>
          <a:prstGeom prst="rect">
            <a:avLst/>
          </a:prstGeom>
          <a:noFill/>
          <a:ln w="12700">
            <a:solidFill>
              <a:prstClr val="black"/>
            </a:solidFill>
          </a:ln>
        </p:spPr>
        <p:txBody>
          <a:bodyPr vert="horz" lIns="91440" tIns="45720" rIns="91440" bIns="45720" rtlCol="0" anchor="ctr"/>
          <a:lstStyle/>
          <a:p>
            <a:endParaRPr lang="en-US" dirty="0"/>
          </a:p>
        </p:txBody>
      </p:sp>
      <p:sp>
        <p:nvSpPr>
          <p:cNvPr id="10" name="Footer Placeholder 9"/>
          <p:cNvSpPr>
            <a:spLocks noGrp="1"/>
          </p:cNvSpPr>
          <p:nvPr>
            <p:ph type="ftr" sz="quarter" idx="4"/>
          </p:nvPr>
        </p:nvSpPr>
        <p:spPr>
          <a:xfrm>
            <a:off x="224725" y="8686801"/>
            <a:ext cx="5409296" cy="355964"/>
          </a:xfrm>
          <a:prstGeom prst="rect">
            <a:avLst/>
          </a:prstGeom>
        </p:spPr>
        <p:txBody>
          <a:bodyPr vert="horz" lIns="91440" tIns="45720" rIns="91440" bIns="45720" rtlCol="0" anchor="b"/>
          <a:lstStyle>
            <a:lvl1pPr marL="0" indent="0" algn="l">
              <a:defRPr sz="600">
                <a:solidFill>
                  <a:schemeClr val="tx1"/>
                </a:solidFill>
                <a:latin typeface="Arial" panose="020B0604020202020204" pitchFamily="34" charset="0"/>
                <a:cs typeface="Arial" panose="020B0604020202020204" pitchFamily="34" charset="0"/>
              </a:defRPr>
            </a:lvl1pPr>
          </a:lstStyle>
          <a:p>
            <a:pPr defTabSz="914099" eaLnBrk="0" hangingPunct="0"/>
            <a:r>
              <a:rPr lang="en-US">
                <a:ea typeface="Segoe UI" pitchFamily="34" charset="0"/>
              </a:rPr>
              <a:t>© Advanced Micro Devices, Inc. All rights reserved. Confidential – Not for distribution.</a:t>
            </a:r>
            <a:endParaRPr lang="en-US" dirty="0">
              <a:ea typeface="Segoe UI" pitchFamily="34" charset="0"/>
            </a:endParaRPr>
          </a:p>
        </p:txBody>
      </p:sp>
      <p:sp>
        <p:nvSpPr>
          <p:cNvPr id="11" name="Date Placeholder 10"/>
          <p:cNvSpPr>
            <a:spLocks noGrp="1"/>
          </p:cNvSpPr>
          <p:nvPr>
            <p:ph type="dt" idx="1"/>
          </p:nvPr>
        </p:nvSpPr>
        <p:spPr>
          <a:xfrm>
            <a:off x="3661475" y="118832"/>
            <a:ext cx="2971800" cy="457200"/>
          </a:xfrm>
          <a:prstGeom prst="rect">
            <a:avLst/>
          </a:prstGeom>
        </p:spPr>
        <p:txBody>
          <a:bodyPr vert="horz" lIns="91440" tIns="45720" rIns="91440" bIns="45720" rtlCol="0" anchor="ctr"/>
          <a:lstStyle>
            <a:lvl1pPr algn="r">
              <a:defRPr sz="900">
                <a:solidFill>
                  <a:schemeClr val="tx1"/>
                </a:solidFill>
                <a:latin typeface="Arial" panose="020B0604020202020204" pitchFamily="34" charset="0"/>
                <a:cs typeface="Arial" panose="020B0604020202020204" pitchFamily="34" charset="0"/>
              </a:defRPr>
            </a:lvl1pPr>
          </a:lstStyle>
          <a:p>
            <a:fld id="{076B0810-FC62-EE4E-BF04-55F4B7654175}" type="datetime8">
              <a:rPr lang="en-US" smtClean="0"/>
              <a:pPr/>
              <a:t>2/14/2025 11:48 AM</a:t>
            </a:fld>
            <a:endParaRPr lang="en-US" dirty="0"/>
          </a:p>
        </p:txBody>
      </p:sp>
      <p:sp>
        <p:nvSpPr>
          <p:cNvPr id="12" name="Notes Placeholder 11"/>
          <p:cNvSpPr>
            <a:spLocks noGrp="1"/>
          </p:cNvSpPr>
          <p:nvPr>
            <p:ph type="body" sz="quarter" idx="3"/>
          </p:nvPr>
        </p:nvSpPr>
        <p:spPr>
          <a:xfrm>
            <a:off x="685800" y="4107052"/>
            <a:ext cx="5486400" cy="4351149"/>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Slide Number Placeholder 12"/>
          <p:cNvSpPr>
            <a:spLocks noGrp="1"/>
          </p:cNvSpPr>
          <p:nvPr>
            <p:ph type="sldNum" sz="quarter" idx="5"/>
          </p:nvPr>
        </p:nvSpPr>
        <p:spPr>
          <a:xfrm>
            <a:off x="5839568" y="8685214"/>
            <a:ext cx="793708" cy="355964"/>
          </a:xfrm>
          <a:prstGeom prst="rect">
            <a:avLst/>
          </a:prstGeom>
        </p:spPr>
        <p:txBody>
          <a:bodyPr vert="horz" lIns="91440" tIns="45720" rIns="91440" bIns="45720" rtlCol="0" anchor="b"/>
          <a:lstStyle>
            <a:lvl1pPr algn="r">
              <a:defRPr sz="900">
                <a:solidFill>
                  <a:schemeClr val="tx1"/>
                </a:solidFill>
                <a:latin typeface="Arial" panose="020B0604020202020204" pitchFamily="34" charset="0"/>
                <a:cs typeface="Arial" panose="020B0604020202020204" pitchFamily="34" charset="0"/>
              </a:defRPr>
            </a:lvl1pPr>
          </a:lstStyle>
          <a:p>
            <a:fld id="{B4008EB6-D09E-4580-8CD6-DDB14511944F}"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hdr="0" dt="0"/>
  <p:notesStyle>
    <a:lvl1pPr marL="0" algn="l" defTabSz="914367" rtl="0" eaLnBrk="1" latinLnBrk="0" hangingPunct="1">
      <a:lnSpc>
        <a:spcPct val="90000"/>
      </a:lnSpc>
      <a:spcAft>
        <a:spcPts val="333"/>
      </a:spcAft>
      <a:defRPr sz="1200" b="0" i="0" kern="1200">
        <a:solidFill>
          <a:schemeClr val="tx1"/>
        </a:solidFill>
        <a:latin typeface="Arial" panose="020B0604020202020204" pitchFamily="34" charset="0"/>
        <a:ea typeface="+mn-ea"/>
        <a:cs typeface="Arial" panose="020B0604020202020204" pitchFamily="34" charset="0"/>
      </a:defRPr>
    </a:lvl1pPr>
    <a:lvl2pPr marL="212982" indent="-105829" algn="l" defTabSz="914367" rtl="0" eaLnBrk="1" latinLnBrk="0" hangingPunct="1">
      <a:lnSpc>
        <a:spcPct val="90000"/>
      </a:lnSpc>
      <a:spcAft>
        <a:spcPts val="333"/>
      </a:spcAft>
      <a:buFont typeface="Arial" pitchFamily="34" charset="0"/>
      <a:buChar char="•"/>
      <a:defRPr sz="1100" b="0" i="0" kern="1200">
        <a:solidFill>
          <a:schemeClr val="tx1"/>
        </a:solidFill>
        <a:latin typeface="Arial" panose="020B0604020202020204" pitchFamily="34" charset="0"/>
        <a:ea typeface="+mn-ea"/>
        <a:cs typeface="Arial" panose="020B0604020202020204" pitchFamily="34" charset="0"/>
      </a:defRPr>
    </a:lvl2pPr>
    <a:lvl3pPr marL="328071" indent="-115090" algn="l" defTabSz="914367" rtl="0" eaLnBrk="1" latinLnBrk="0" hangingPunct="1">
      <a:lnSpc>
        <a:spcPct val="90000"/>
      </a:lnSpc>
      <a:spcAft>
        <a:spcPts val="333"/>
      </a:spcAft>
      <a:buFont typeface="Arial" pitchFamily="34" charset="0"/>
      <a:buChar char="•"/>
      <a:defRPr sz="1050" b="0" i="0" kern="1200">
        <a:solidFill>
          <a:schemeClr val="tx1"/>
        </a:solidFill>
        <a:latin typeface="Arial" panose="020B0604020202020204" pitchFamily="34" charset="0"/>
        <a:ea typeface="+mn-ea"/>
        <a:cs typeface="Arial" panose="020B0604020202020204" pitchFamily="34" charset="0"/>
      </a:defRPr>
    </a:lvl3pPr>
    <a:lvl4pPr marL="482848" indent="-146838" algn="l" defTabSz="914367" rtl="0" eaLnBrk="1" latinLnBrk="0" hangingPunct="1">
      <a:lnSpc>
        <a:spcPct val="90000"/>
      </a:lnSpc>
      <a:spcAft>
        <a:spcPts val="333"/>
      </a:spcAft>
      <a:buFont typeface="Arial" pitchFamily="34" charset="0"/>
      <a:buChar char="•"/>
      <a:defRPr sz="1050" b="0" i="0" kern="1200">
        <a:solidFill>
          <a:schemeClr val="tx1"/>
        </a:solidFill>
        <a:latin typeface="Arial" panose="020B0604020202020204" pitchFamily="34" charset="0"/>
        <a:ea typeface="+mn-ea"/>
        <a:cs typeface="Arial" panose="020B0604020202020204" pitchFamily="34" charset="0"/>
      </a:defRPr>
    </a:lvl4pPr>
    <a:lvl5pPr marL="615134" indent="-115090" algn="l" defTabSz="914367" rtl="0" eaLnBrk="1" latinLnBrk="0" hangingPunct="1">
      <a:lnSpc>
        <a:spcPct val="90000"/>
      </a:lnSpc>
      <a:spcAft>
        <a:spcPts val="333"/>
      </a:spcAft>
      <a:buFont typeface="Arial" pitchFamily="34" charset="0"/>
      <a:buChar char="•"/>
      <a:defRPr sz="1050" b="0" i="0" kern="1200">
        <a:solidFill>
          <a:schemeClr val="tx1"/>
        </a:solidFill>
        <a:latin typeface="Arial" panose="020B0604020202020204" pitchFamily="34" charset="0"/>
        <a:ea typeface="+mn-ea"/>
        <a:cs typeface="Arial" panose="020B0604020202020204" pitchFamily="34" charset="0"/>
      </a:defRPr>
    </a:lvl5pPr>
    <a:lvl6pPr marL="2285918" algn="l" defTabSz="914367" rtl="0" eaLnBrk="1" latinLnBrk="0" hangingPunct="1">
      <a:defRPr sz="1176" kern="1200">
        <a:solidFill>
          <a:schemeClr val="tx1"/>
        </a:solidFill>
        <a:latin typeface="+mn-lt"/>
        <a:ea typeface="+mn-ea"/>
        <a:cs typeface="+mn-cs"/>
      </a:defRPr>
    </a:lvl6pPr>
    <a:lvl7pPr marL="2743101" algn="l" defTabSz="914367" rtl="0" eaLnBrk="1" latinLnBrk="0" hangingPunct="1">
      <a:defRPr sz="1176" kern="1200">
        <a:solidFill>
          <a:schemeClr val="tx1"/>
        </a:solidFill>
        <a:latin typeface="+mn-lt"/>
        <a:ea typeface="+mn-ea"/>
        <a:cs typeface="+mn-cs"/>
      </a:defRPr>
    </a:lvl7pPr>
    <a:lvl8pPr marL="3200284" algn="l" defTabSz="914367" rtl="0" eaLnBrk="1" latinLnBrk="0" hangingPunct="1">
      <a:defRPr sz="1176" kern="1200">
        <a:solidFill>
          <a:schemeClr val="tx1"/>
        </a:solidFill>
        <a:latin typeface="+mn-lt"/>
        <a:ea typeface="+mn-ea"/>
        <a:cs typeface="+mn-cs"/>
      </a:defRPr>
    </a:lvl8pPr>
    <a:lvl9pPr marL="3657469" algn="l" defTabSz="914367" rtl="0" eaLnBrk="1" latinLnBrk="0" hangingPunct="1">
      <a:defRPr sz="1176"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AMD EPYC delivers a full portfolio of compute solutions delivering leadership performance and energy efficiency for a broad range of workloads and customer use cases – from our highly performant entry level 4000 series servers, our highly energy efficient 8000 series designed for the intelligent edge and Telco, to our highly scalable, performance leadership 9000 series.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7B3B32-D93E-4913-ACCB-B42B41BEDD1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378473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AMD 3</a:t>
            </a:r>
            <a:r>
              <a:rPr lang="en-US" baseline="30000"/>
              <a:t>rd</a:t>
            </a:r>
            <a:r>
              <a:rPr lang="en-US"/>
              <a:t> Gen offerings across 8, 16 and 24 products offers better price performance that competitions 3</a:t>
            </a:r>
            <a:r>
              <a:rPr lang="en-US" baseline="30000"/>
              <a:t>rd</a:t>
            </a:r>
            <a:r>
              <a:rPr lang="en-US"/>
              <a:t> Gen and their latest 4</a:t>
            </a:r>
            <a:r>
              <a:rPr lang="en-US" baseline="30000"/>
              <a:t>th</a:t>
            </a:r>
            <a:r>
              <a:rPr lang="en-US"/>
              <a:t> Gen offerings</a:t>
            </a:r>
          </a:p>
        </p:txBody>
      </p:sp>
      <p:sp>
        <p:nvSpPr>
          <p:cNvPr id="4" name="Slide Number Placeholder 3"/>
          <p:cNvSpPr>
            <a:spLocks noGrp="1"/>
          </p:cNvSpPr>
          <p:nvPr>
            <p:ph type="sldNum" sz="quarter" idx="5"/>
          </p:nvPr>
        </p:nvSpPr>
        <p:spPr/>
        <p:txBody>
          <a:bodyPr/>
          <a:lstStyle/>
          <a:p>
            <a:fld id="{3F476A82-02D4-4F40-BE71-A25F9A7E4193}" type="slidenum">
              <a:rPr lang="en-US" smtClean="0"/>
              <a:t>12</a:t>
            </a:fld>
            <a:endParaRPr lang="en-US"/>
          </a:p>
        </p:txBody>
      </p:sp>
    </p:spTree>
    <p:extLst>
      <p:ext uri="{BB962C8B-B14F-4D97-AF65-F5344CB8AC3E}">
        <p14:creationId xmlns:p14="http://schemas.microsoft.com/office/powerpoint/2010/main" val="23140623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AMD has deep technical relationships across the server ecosystem. We provide early access to roadmaps and silicon and work with them to test and validate AMD innovations on their solutions – with the goal of providing you a great user experience – “right out of the box”. </a:t>
            </a:r>
          </a:p>
          <a:p>
            <a:r>
              <a:rPr lang="en-US" dirty="0"/>
              <a:t>We also have a set of robust tools and libraries – as well as Open-Source tools to help with VM migration.</a:t>
            </a:r>
          </a:p>
          <a:p>
            <a:endParaRPr lang="en-US" dirty="0"/>
          </a:p>
          <a:p>
            <a:r>
              <a:rPr lang="en-US" dirty="0"/>
              <a:t>Bottom line – AMD understand how important it is that applications run reliably and trouble-free. We have invested heavily in the ecosystem to make this a reality and is one of the primary reasons that industry leaders are increasingly trusting AMD for their most critical workloads.</a:t>
            </a:r>
          </a:p>
        </p:txBody>
      </p:sp>
      <p:sp>
        <p:nvSpPr>
          <p:cNvPr id="4" name="Slide Number Placeholder 3"/>
          <p:cNvSpPr>
            <a:spLocks noGrp="1"/>
          </p:cNvSpPr>
          <p:nvPr>
            <p:ph type="sldNum" sz="quarter" idx="5"/>
          </p:nvPr>
        </p:nvSpPr>
        <p:spPr/>
        <p:txBody>
          <a:bodyPr/>
          <a:lstStyle/>
          <a:p>
            <a:fld id="{3F476A82-02D4-4F40-BE71-A25F9A7E4193}" type="slidenum">
              <a:rPr lang="en-US" smtClean="0"/>
              <a:t>13</a:t>
            </a:fld>
            <a:endParaRPr lang="en-US"/>
          </a:p>
        </p:txBody>
      </p:sp>
    </p:spTree>
    <p:extLst>
      <p:ext uri="{BB962C8B-B14F-4D97-AF65-F5344CB8AC3E}">
        <p14:creationId xmlns:p14="http://schemas.microsoft.com/office/powerpoint/2010/main" val="641487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pPr defTabSz="914099" eaLnBrk="0" hangingPunct="0"/>
            <a:r>
              <a:rPr lang="en-US">
                <a:ea typeface="Segoe UI" pitchFamily="34" charset="0"/>
              </a:rPr>
              <a:t>© Advanced Micro Devices, Inc. All rights reserved. Confidential – Not for distribution.</a:t>
            </a:r>
          </a:p>
        </p:txBody>
      </p:sp>
      <p:sp>
        <p:nvSpPr>
          <p:cNvPr id="5" name="Slide Number Placeholder 4"/>
          <p:cNvSpPr>
            <a:spLocks noGrp="1"/>
          </p:cNvSpPr>
          <p:nvPr>
            <p:ph type="sldNum" sz="quarter" idx="5"/>
          </p:nvPr>
        </p:nvSpPr>
        <p:spPr/>
        <p:txBody>
          <a:bodyPr/>
          <a:lstStyle/>
          <a:p>
            <a:fld id="{B4008EB6-D09E-4580-8CD6-DDB14511944F}" type="slidenum">
              <a:rPr lang="en-US" smtClean="0"/>
              <a:pPr/>
              <a:t>16</a:t>
            </a:fld>
            <a:endParaRPr lang="en-US"/>
          </a:p>
        </p:txBody>
      </p:sp>
    </p:spTree>
    <p:extLst>
      <p:ext uri="{BB962C8B-B14F-4D97-AF65-F5344CB8AC3E}">
        <p14:creationId xmlns:p14="http://schemas.microsoft.com/office/powerpoint/2010/main" val="23690829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5A6377D-231A-404C-BB38-1DB8CB72977C}" type="slidenum">
              <a:rPr lang="en-US" smtClean="0"/>
              <a:t>17</a:t>
            </a:fld>
            <a:endParaRPr lang="en-US"/>
          </a:p>
        </p:txBody>
      </p:sp>
    </p:spTree>
    <p:extLst>
      <p:ext uri="{BB962C8B-B14F-4D97-AF65-F5344CB8AC3E}">
        <p14:creationId xmlns:p14="http://schemas.microsoft.com/office/powerpoint/2010/main" val="12022066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pPr defTabSz="914099" eaLnBrk="0" hangingPunct="0"/>
            <a:r>
              <a:rPr lang="en-US">
                <a:ea typeface="Segoe UI" pitchFamily="34" charset="0"/>
              </a:rPr>
              <a:t>© Advanced Micro Devices, Inc. All rights reserved. Confidential – Not for distribution.</a:t>
            </a:r>
            <a:endParaRPr lang="en-US" dirty="0">
              <a:ea typeface="Segoe UI" pitchFamily="34" charset="0"/>
            </a:endParaRPr>
          </a:p>
        </p:txBody>
      </p:sp>
      <p:sp>
        <p:nvSpPr>
          <p:cNvPr id="5" name="Slide Number Placeholder 4"/>
          <p:cNvSpPr>
            <a:spLocks noGrp="1"/>
          </p:cNvSpPr>
          <p:nvPr>
            <p:ph type="sldNum" sz="quarter" idx="5"/>
          </p:nvPr>
        </p:nvSpPr>
        <p:spPr/>
        <p:txBody>
          <a:bodyPr/>
          <a:lstStyle/>
          <a:p>
            <a:fld id="{B4008EB6-D09E-4580-8CD6-DDB14511944F}" type="slidenum">
              <a:rPr lang="en-US" smtClean="0"/>
              <a:pPr/>
              <a:t>3</a:t>
            </a:fld>
            <a:endParaRPr lang="en-US" dirty="0"/>
          </a:p>
        </p:txBody>
      </p:sp>
    </p:spTree>
    <p:extLst>
      <p:ext uri="{BB962C8B-B14F-4D97-AF65-F5344CB8AC3E}">
        <p14:creationId xmlns:p14="http://schemas.microsoft.com/office/powerpoint/2010/main" val="8006659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Even with 4</a:t>
            </a:r>
            <a:r>
              <a:rPr lang="en-US" baseline="30000"/>
              <a:t>th</a:t>
            </a:r>
            <a:r>
              <a:rPr lang="en-US"/>
              <a:t> Gen EPYC, we maintain leadership performance against the competition on several key benchmarks and workloads</a:t>
            </a:r>
          </a:p>
        </p:txBody>
      </p:sp>
      <p:sp>
        <p:nvSpPr>
          <p:cNvPr id="4" name="Slide Number Placeholder 3"/>
          <p:cNvSpPr>
            <a:spLocks noGrp="1"/>
          </p:cNvSpPr>
          <p:nvPr>
            <p:ph type="sldNum" sz="quarter" idx="5"/>
          </p:nvPr>
        </p:nvSpPr>
        <p:spPr/>
        <p:txBody>
          <a:bodyPr/>
          <a:lstStyle/>
          <a:p>
            <a:fld id="{3F476A82-02D4-4F40-BE71-A25F9A7E4193}" type="slidenum">
              <a:rPr lang="en-US" smtClean="0"/>
              <a:t>5</a:t>
            </a:fld>
            <a:endParaRPr lang="en-US"/>
          </a:p>
        </p:txBody>
      </p:sp>
    </p:spTree>
    <p:extLst>
      <p:ext uri="{BB962C8B-B14F-4D97-AF65-F5344CB8AC3E}">
        <p14:creationId xmlns:p14="http://schemas.microsoft.com/office/powerpoint/2010/main" val="34914739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a:effectLst/>
                <a:latin typeface="Calibri" panose="020F0502020204030204" pitchFamily="34" charset="0"/>
                <a:ea typeface="Calibri" panose="020F0502020204030204" pitchFamily="34" charset="0"/>
                <a:cs typeface="Times New Roman" panose="02020603050405020304" pitchFamily="18" charset="0"/>
              </a:rPr>
              <a:t>The EPYC 4</a:t>
            </a:r>
            <a:r>
              <a:rPr lang="en-US" sz="1800" baseline="30000">
                <a:effectLst/>
                <a:latin typeface="Calibri" panose="020F0502020204030204" pitchFamily="34" charset="0"/>
                <a:ea typeface="Calibri" panose="020F0502020204030204" pitchFamily="34" charset="0"/>
                <a:cs typeface="Times New Roman" panose="02020603050405020304" pitchFamily="18" charset="0"/>
              </a:rPr>
              <a:t>th</a:t>
            </a:r>
            <a:r>
              <a:rPr lang="en-US" sz="1800">
                <a:effectLst/>
                <a:latin typeface="Calibri" panose="020F0502020204030204" pitchFamily="34" charset="0"/>
                <a:ea typeface="Calibri" panose="020F0502020204030204" pitchFamily="34" charset="0"/>
                <a:cs typeface="Times New Roman" panose="02020603050405020304" pitchFamily="18" charset="0"/>
              </a:rPr>
              <a:t> generation processors still easily outperform Intel’s 5</a:t>
            </a:r>
            <a:r>
              <a:rPr lang="en-US" sz="1800" baseline="30000">
                <a:effectLst/>
                <a:latin typeface="Calibri" panose="020F0502020204030204" pitchFamily="34" charset="0"/>
                <a:ea typeface="Calibri" panose="020F0502020204030204" pitchFamily="34" charset="0"/>
                <a:cs typeface="Times New Roman" panose="02020603050405020304" pitchFamily="18" charset="0"/>
              </a:rPr>
              <a:t>th</a:t>
            </a:r>
            <a:r>
              <a:rPr lang="en-US" sz="1800">
                <a:effectLst/>
                <a:latin typeface="Calibri" panose="020F0502020204030204" pitchFamily="34" charset="0"/>
                <a:ea typeface="Calibri" panose="020F0502020204030204" pitchFamily="34" charset="0"/>
                <a:cs typeface="Times New Roman" panose="02020603050405020304" pitchFamily="18" charset="0"/>
              </a:rPr>
              <a:t> generation top-of-stack processor 8592+ by an average of 67% across this set of workloads, and with better efficiency. </a:t>
            </a:r>
            <a:endParaRPr lang="en-US"/>
          </a:p>
          <a:p>
            <a:endParaRPr lang="en-US"/>
          </a:p>
          <a:p>
            <a:r>
              <a:rPr lang="en-US"/>
              <a:t>Benchmarks				4th Gen Xeon		5th Gen Xeon		4th Gen EPYC		EPYC vs. 5th Gen</a:t>
            </a:r>
          </a:p>
          <a:p>
            <a:r>
              <a:rPr lang="en-US"/>
              <a:t>SPECrate®2017_fp_base			1040		1240		1630		1.31</a:t>
            </a:r>
          </a:p>
          <a:p>
            <a:r>
              <a:rPr lang="en-US"/>
              <a:t>SPECompG®_base2012			61.3		62.0		91.6		1.48</a:t>
            </a:r>
          </a:p>
          <a:p>
            <a:r>
              <a:rPr lang="en-US"/>
              <a:t>SAP® SD 2-tier			78387		96740		148000		1.53</a:t>
            </a:r>
          </a:p>
          <a:p>
            <a:r>
              <a:rPr lang="en-US"/>
              <a:t>SPECjbb®2015-MultiJVM critical-</a:t>
            </a:r>
            <a:r>
              <a:rPr lang="en-US" err="1"/>
              <a:t>jOPS</a:t>
            </a:r>
            <a:r>
              <a:rPr lang="en-US"/>
              <a:t>		368979		393776		679119		1.72</a:t>
            </a:r>
          </a:p>
          <a:p>
            <a:r>
              <a:rPr lang="en-US"/>
              <a:t>SPECrate®2017_int_base			1030		1130		1950		1.73</a:t>
            </a:r>
          </a:p>
          <a:p>
            <a:r>
              <a:rPr lang="en-US"/>
              <a:t>SPECjbb®2015-MultiJVM max-</a:t>
            </a:r>
            <a:r>
              <a:rPr lang="en-US" err="1"/>
              <a:t>jOPS</a:t>
            </a:r>
            <a:r>
              <a:rPr lang="en-US"/>
              <a:t>		505379		558626		988621		1.77</a:t>
            </a:r>
          </a:p>
          <a:p>
            <a:r>
              <a:rPr lang="en-US"/>
              <a:t>SPECpower_ssj®2008			17415		16106		36210		2.25</a:t>
            </a:r>
          </a:p>
        </p:txBody>
      </p:sp>
      <p:sp>
        <p:nvSpPr>
          <p:cNvPr id="4" name="Footer Placeholder 3"/>
          <p:cNvSpPr>
            <a:spLocks noGrp="1"/>
          </p:cNvSpPr>
          <p:nvPr>
            <p:ph type="ftr" sz="quarter" idx="4"/>
          </p:nvPr>
        </p:nvSpPr>
        <p:spPr/>
        <p:txBody>
          <a:bodyPr/>
          <a:lstStyle/>
          <a:p>
            <a:pPr defTabSz="914099" eaLnBrk="0" hangingPunct="0"/>
            <a:r>
              <a:rPr lang="en-US">
                <a:ea typeface="Segoe UI" pitchFamily="34" charset="0"/>
              </a:rPr>
              <a:t>© Advanced Micro Devices, Inc. All rights reserved. Confidential – Not for distribution.</a:t>
            </a:r>
          </a:p>
        </p:txBody>
      </p:sp>
      <p:sp>
        <p:nvSpPr>
          <p:cNvPr id="5" name="Slide Number Placeholder 4"/>
          <p:cNvSpPr>
            <a:spLocks noGrp="1"/>
          </p:cNvSpPr>
          <p:nvPr>
            <p:ph type="sldNum" sz="quarter" idx="5"/>
          </p:nvPr>
        </p:nvSpPr>
        <p:spPr/>
        <p:txBody>
          <a:bodyPr/>
          <a:lstStyle/>
          <a:p>
            <a:fld id="{B4008EB6-D09E-4580-8CD6-DDB14511944F}" type="slidenum">
              <a:rPr lang="en-US" smtClean="0"/>
              <a:pPr/>
              <a:t>6</a:t>
            </a:fld>
            <a:endParaRPr lang="en-US"/>
          </a:p>
        </p:txBody>
      </p:sp>
    </p:spTree>
    <p:extLst>
      <p:ext uri="{BB962C8B-B14F-4D97-AF65-F5344CB8AC3E}">
        <p14:creationId xmlns:p14="http://schemas.microsoft.com/office/powerpoint/2010/main" val="40145360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7388" y="695325"/>
            <a:ext cx="5635625" cy="3170238"/>
          </a:xfrm>
        </p:spPr>
      </p:sp>
      <p:sp>
        <p:nvSpPr>
          <p:cNvPr id="3" name="Notes Placeholder 2"/>
          <p:cNvSpPr>
            <a:spLocks noGrp="1"/>
          </p:cNvSpPr>
          <p:nvPr>
            <p:ph type="body" idx="1"/>
          </p:nvPr>
        </p:nvSpPr>
        <p:spPr/>
        <p:txBody>
          <a:bodyPr/>
          <a:lstStyle/>
          <a:p>
            <a:r>
              <a:rPr lang="en-US"/>
              <a:t>Note that this is “apples to apples” using 32 core parts for both AMD and Intel. The increased L3 cache on the “X” parts deliver massive performance gains on “Technical Compute” workloads</a:t>
            </a:r>
          </a:p>
        </p:txBody>
      </p:sp>
      <p:sp>
        <p:nvSpPr>
          <p:cNvPr id="4" name="Footer Placeholder 3"/>
          <p:cNvSpPr>
            <a:spLocks noGrp="1"/>
          </p:cNvSpPr>
          <p:nvPr>
            <p:ph type="ftr" sz="quarter" idx="4"/>
          </p:nvPr>
        </p:nvSpPr>
        <p:spPr/>
        <p:txBody>
          <a:bodyPr/>
          <a:lstStyle/>
          <a:p>
            <a:pPr defTabSz="931331" eaLnBrk="0" hangingPunct="0"/>
            <a:r>
              <a:rPr lang="en-US">
                <a:ea typeface="Segoe UI" pitchFamily="34" charset="0"/>
              </a:rPr>
              <a:t>© Advanced Micro Devices, Inc. All rights reserved. Confidential – Not for distribution.</a:t>
            </a:r>
          </a:p>
        </p:txBody>
      </p:sp>
      <p:sp>
        <p:nvSpPr>
          <p:cNvPr id="5" name="Slide Number Placeholder 4"/>
          <p:cNvSpPr>
            <a:spLocks noGrp="1"/>
          </p:cNvSpPr>
          <p:nvPr>
            <p:ph type="sldNum" sz="quarter" idx="5"/>
          </p:nvPr>
        </p:nvSpPr>
        <p:spPr/>
        <p:txBody>
          <a:bodyPr/>
          <a:lstStyle/>
          <a:p>
            <a:fld id="{B4008EB6-D09E-4580-8CD6-DDB14511944F}" type="slidenum">
              <a:rPr lang="en-US" smtClean="0"/>
              <a:pPr/>
              <a:t>7</a:t>
            </a:fld>
            <a:endParaRPr lang="en-US"/>
          </a:p>
        </p:txBody>
      </p:sp>
    </p:spTree>
    <p:extLst>
      <p:ext uri="{BB962C8B-B14F-4D97-AF65-F5344CB8AC3E}">
        <p14:creationId xmlns:p14="http://schemas.microsoft.com/office/powerpoint/2010/main" val="24537594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7388" y="695325"/>
            <a:ext cx="5635625" cy="3170238"/>
          </a:xfrm>
        </p:spPr>
      </p:sp>
      <p:sp>
        <p:nvSpPr>
          <p:cNvPr id="3" name="Notes Placeholder 2"/>
          <p:cNvSpPr>
            <a:spLocks noGrp="1"/>
          </p:cNvSpPr>
          <p:nvPr>
            <p:ph type="body" idx="1"/>
          </p:nvPr>
        </p:nvSpPr>
        <p:spPr/>
        <p:txBody>
          <a:bodyPr/>
          <a:lstStyle/>
          <a:p>
            <a:pPr marL="0" marR="0" lvl="0" indent="0" algn="l" defTabSz="1633364" rtl="0" eaLnBrk="1" fontAlgn="auto" latinLnBrk="0" hangingPunct="1">
              <a:lnSpc>
                <a:spcPct val="90000"/>
              </a:lnSpc>
              <a:spcBef>
                <a:spcPts val="0"/>
              </a:spcBef>
              <a:spcAft>
                <a:spcPts val="595"/>
              </a:spcAft>
              <a:buClrTx/>
              <a:buSzTx/>
              <a:buFontTx/>
              <a:buNone/>
              <a:tabLst/>
              <a:defRPr/>
            </a:pPr>
            <a:r>
              <a:rPr lang="en-US"/>
              <a:t>AMD EPYC 97x4 series deliver absolute leadership for real world cloud native deployments – with up to 2.6 times the performance vs Intel</a:t>
            </a:r>
          </a:p>
          <a:p>
            <a:endParaRPr lang="en-US"/>
          </a:p>
        </p:txBody>
      </p:sp>
      <p:sp>
        <p:nvSpPr>
          <p:cNvPr id="4" name="Footer Placeholder 3"/>
          <p:cNvSpPr>
            <a:spLocks noGrp="1"/>
          </p:cNvSpPr>
          <p:nvPr>
            <p:ph type="ftr" sz="quarter" idx="4"/>
          </p:nvPr>
        </p:nvSpPr>
        <p:spPr/>
        <p:txBody>
          <a:bodyPr/>
          <a:lstStyle/>
          <a:p>
            <a:pPr marL="0" marR="0" lvl="0" indent="0" algn="l" defTabSz="931331" rtl="0" eaLnBrk="0" fontAlgn="auto" latinLnBrk="0" hangingPunct="0">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prstClr val="black"/>
                </a:solidFill>
                <a:effectLst/>
                <a:uLnTx/>
                <a:uFillTx/>
                <a:latin typeface="Arial" panose="020B0604020202020204" pitchFamily="34" charset="0"/>
                <a:ea typeface="Segoe UI" pitchFamily="34" charset="0"/>
                <a:cs typeface="Arial" panose="020B0604020202020204" pitchFamily="34" charset="0"/>
              </a:rPr>
              <a:t>© Advanced Micro Devices, Inc. All rights reserved. Confidential – Not for distribution.</a:t>
            </a:r>
          </a:p>
        </p:txBody>
      </p:sp>
      <p:sp>
        <p:nvSpPr>
          <p:cNvPr id="5" name="Slide Number Placeholder 4"/>
          <p:cNvSpPr>
            <a:spLocks noGrp="1"/>
          </p:cNvSpPr>
          <p:nvPr>
            <p:ph type="sldNum" sz="quarter" idx="5"/>
          </p:nvPr>
        </p:nvSpPr>
        <p:spPr/>
        <p:txBody>
          <a:bodyPr/>
          <a:lstStyle/>
          <a:p>
            <a:pPr marL="0" marR="0" lvl="0" indent="0" algn="r" defTabSz="1633364" rtl="0" eaLnBrk="1" fontAlgn="auto" latinLnBrk="0" hangingPunct="1">
              <a:lnSpc>
                <a:spcPct val="100000"/>
              </a:lnSpc>
              <a:spcBef>
                <a:spcPts val="0"/>
              </a:spcBef>
              <a:spcAft>
                <a:spcPts val="0"/>
              </a:spcAft>
              <a:buClrTx/>
              <a:buSzTx/>
              <a:buFontTx/>
              <a:buNone/>
              <a:tabLst/>
              <a:defRPr/>
            </a:pPr>
            <a:fld id="{B4008EB6-D09E-4580-8CD6-DDB14511944F}" type="slidenum">
              <a:rPr kumimoji="0" lang="en-US" sz="9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1633364" rtl="0" eaLnBrk="1" fontAlgn="auto" latinLnBrk="0" hangingPunct="1">
                <a:lnSpc>
                  <a:spcPct val="100000"/>
                </a:lnSpc>
                <a:spcBef>
                  <a:spcPts val="0"/>
                </a:spcBef>
                <a:spcAft>
                  <a:spcPts val="0"/>
                </a:spcAft>
                <a:buClrTx/>
                <a:buSzTx/>
                <a:buFontTx/>
                <a:buNone/>
                <a:tabLst/>
                <a:defRPr/>
              </a:pPr>
              <a:t>8</a:t>
            </a:fld>
            <a:endParaRPr kumimoji="0" lang="en-US" sz="9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1264989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9337" indent="-179337">
              <a:lnSpc>
                <a:spcPct val="107000"/>
              </a:lnSpc>
              <a:spcAft>
                <a:spcPts val="837"/>
              </a:spcAft>
              <a:buFont typeface="Arial" panose="020B0604020202020204" pitchFamily="34" charset="0"/>
              <a:buChar char="•"/>
            </a:pPr>
            <a:r>
              <a:rPr lang="en-US">
                <a:latin typeface="Calibri" panose="020F0502020204030204" pitchFamily="34" charset="0"/>
                <a:ea typeface="Times New Roman" panose="02020603050405020304" pitchFamily="18" charset="0"/>
                <a:cs typeface="Times New Roman" panose="02020603050405020304" pitchFamily="18" charset="0"/>
              </a:rPr>
              <a:t>When we start building the product, we start with our customer in mind.</a:t>
            </a:r>
          </a:p>
          <a:p>
            <a:pPr marL="179337" indent="-179337">
              <a:lnSpc>
                <a:spcPct val="107000"/>
              </a:lnSpc>
              <a:spcAft>
                <a:spcPts val="837"/>
              </a:spcAft>
              <a:buFont typeface="Arial" panose="020B0604020202020204" pitchFamily="34" charset="0"/>
              <a:buChar char="•"/>
            </a:pPr>
            <a:r>
              <a:rPr lang="en-US" kern="100">
                <a:latin typeface="Calibri" panose="020F0502020204030204" pitchFamily="34" charset="0"/>
                <a:ea typeface="Calibri" panose="020F0502020204030204" pitchFamily="34" charset="0"/>
                <a:cs typeface="Times New Roman" panose="02020603050405020304" pitchFamily="18" charset="0"/>
              </a:rPr>
              <a:t>Siena is purpose-built to serve the diverse set of workloads &amp; deployment requirements from Cloud to Edge.  </a:t>
            </a:r>
          </a:p>
          <a:p>
            <a:pPr marL="179337" indent="-179337">
              <a:lnSpc>
                <a:spcPct val="107000"/>
              </a:lnSpc>
              <a:spcAft>
                <a:spcPts val="837"/>
              </a:spcAft>
              <a:buFont typeface="Arial" panose="020B0604020202020204" pitchFamily="34" charset="0"/>
              <a:buChar char="•"/>
            </a:pPr>
            <a:r>
              <a:rPr lang="en-US" kern="100">
                <a:latin typeface="Calibri" panose="020F0502020204030204" pitchFamily="34" charset="0"/>
                <a:ea typeface="Calibri" panose="020F0502020204030204" pitchFamily="34" charset="0"/>
                <a:cs typeface="Times New Roman" panose="02020603050405020304" pitchFamily="18" charset="0"/>
              </a:rPr>
              <a:t>It delivers excellent energy efficiency from high tech CSP rack-level installation to intelligent edge use cases. </a:t>
            </a:r>
          </a:p>
          <a:p>
            <a:pPr marL="179337" indent="-179337">
              <a:lnSpc>
                <a:spcPct val="107000"/>
              </a:lnSpc>
              <a:spcAft>
                <a:spcPts val="837"/>
              </a:spcAft>
              <a:buFont typeface="Arial" panose="020B0604020202020204" pitchFamily="34" charset="0"/>
              <a:buChar char="•"/>
            </a:pPr>
            <a:r>
              <a:rPr lang="en-US" kern="100">
                <a:latin typeface="Calibri" panose="020F0502020204030204" pitchFamily="34" charset="0"/>
                <a:ea typeface="Calibri" panose="020F0502020204030204" pitchFamily="34" charset="0"/>
                <a:cs typeface="Times New Roman" panose="02020603050405020304" pitchFamily="18" charset="0"/>
              </a:rPr>
              <a:t>With its proven architecture &amp; built-in security capabilities it provides the performance required for a wide set of workloads. </a:t>
            </a:r>
          </a:p>
          <a:p>
            <a:pPr marL="179337" indent="-179337">
              <a:lnSpc>
                <a:spcPct val="107000"/>
              </a:lnSpc>
              <a:spcAft>
                <a:spcPts val="837"/>
              </a:spcAft>
              <a:buFont typeface="Arial" panose="020B0604020202020204" pitchFamily="34" charset="0"/>
              <a:buChar char="•"/>
            </a:pPr>
            <a:r>
              <a:rPr lang="en-US" kern="100">
                <a:latin typeface="Calibri" panose="020F0502020204030204" pitchFamily="34" charset="0"/>
                <a:ea typeface="Calibri" panose="020F0502020204030204" pitchFamily="34" charset="0"/>
                <a:cs typeface="Times New Roman" panose="02020603050405020304" pitchFamily="18" charset="0"/>
              </a:rPr>
              <a:t>The thermally &amp; physically optimized SKU stack provides OEMs the system development simplicity. </a:t>
            </a:r>
          </a:p>
          <a:p>
            <a:pPr marL="179337" indent="-179337">
              <a:lnSpc>
                <a:spcPct val="107000"/>
              </a:lnSpc>
              <a:spcAft>
                <a:spcPts val="837"/>
              </a:spcAft>
              <a:buFont typeface="Arial" panose="020B0604020202020204" pitchFamily="34" charset="0"/>
              <a:buChar char="•"/>
            </a:pPr>
            <a:r>
              <a:rPr lang="en-US" kern="100">
                <a:latin typeface="Calibri" panose="020F0502020204030204" pitchFamily="34" charset="0"/>
                <a:ea typeface="Calibri" panose="020F0502020204030204" pitchFamily="34" charset="0"/>
                <a:cs typeface="Times New Roman" panose="02020603050405020304" pitchFamily="18" charset="0"/>
              </a:rPr>
              <a:t>It also gives end users the deployment flexibility in the most demanding operating conditions. </a:t>
            </a:r>
          </a:p>
          <a:p>
            <a:pPr marL="179337" indent="-179337">
              <a:lnSpc>
                <a:spcPct val="107000"/>
              </a:lnSpc>
              <a:spcAft>
                <a:spcPts val="837"/>
              </a:spcAft>
              <a:buFont typeface="Arial" panose="020B0604020202020204" pitchFamily="34" charset="0"/>
              <a:buChar char="•"/>
            </a:pPr>
            <a:r>
              <a:rPr lang="en-US" kern="100">
                <a:latin typeface="Calibri" panose="020F0502020204030204" pitchFamily="34" charset="0"/>
                <a:ea typeface="Calibri" panose="020F0502020204030204" pitchFamily="34" charset="0"/>
                <a:cs typeface="Times New Roman" panose="02020603050405020304" pitchFamily="18" charset="0"/>
              </a:rPr>
              <a:t>Siena does all this while offering leadership performance/W/$ enabling customers to reduce OPEX</a:t>
            </a:r>
          </a:p>
          <a:p>
            <a:endParaRPr lang="en-US"/>
          </a:p>
        </p:txBody>
      </p:sp>
      <p:sp>
        <p:nvSpPr>
          <p:cNvPr id="4" name="Footer Placeholder 3"/>
          <p:cNvSpPr>
            <a:spLocks noGrp="1"/>
          </p:cNvSpPr>
          <p:nvPr>
            <p:ph type="ftr" sz="quarter" idx="4"/>
          </p:nvPr>
        </p:nvSpPr>
        <p:spPr/>
        <p:txBody>
          <a:bodyPr/>
          <a:lstStyle/>
          <a:p>
            <a:pPr marL="0" marR="0" lvl="0" indent="0" algn="l" defTabSz="974256" rtl="0" eaLnBrk="0" fontAlgn="auto" latinLnBrk="0" hangingPunct="0">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prstClr val="black"/>
                </a:solidFill>
                <a:effectLst/>
                <a:uLnTx/>
                <a:uFillTx/>
                <a:latin typeface="Arial" panose="020B0604020202020204" pitchFamily="34" charset="0"/>
                <a:ea typeface="Segoe UI" pitchFamily="34" charset="0"/>
                <a:cs typeface="Arial" panose="020B0604020202020204" pitchFamily="34" charset="0"/>
              </a:rPr>
              <a:t>© Advanced Micro Devices, Inc. All rights reserved. Confidential – Not for distribution.</a:t>
            </a:r>
          </a:p>
        </p:txBody>
      </p:sp>
      <p:sp>
        <p:nvSpPr>
          <p:cNvPr id="5" name="Slide Number Placeholder 4"/>
          <p:cNvSpPr>
            <a:spLocks noGrp="1"/>
          </p:cNvSpPr>
          <p:nvPr>
            <p:ph type="sldNum" sz="quarter" idx="5"/>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B4008EB6-D09E-4580-8CD6-DDB14511944F}" type="slidenum">
              <a:rPr kumimoji="0" lang="en-US" sz="9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367" rtl="0" eaLnBrk="1" fontAlgn="auto" latinLnBrk="0" hangingPunct="1">
                <a:lnSpc>
                  <a:spcPct val="100000"/>
                </a:lnSpc>
                <a:spcBef>
                  <a:spcPts val="0"/>
                </a:spcBef>
                <a:spcAft>
                  <a:spcPts val="0"/>
                </a:spcAft>
                <a:buClrTx/>
                <a:buSzTx/>
                <a:buFontTx/>
                <a:buNone/>
                <a:tabLst/>
                <a:defRPr/>
              </a:pPr>
              <a:t>9</a:t>
            </a:fld>
            <a:endParaRPr kumimoji="0" lang="en-US" sz="9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4840254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Intel 4</a:t>
            </a:r>
            <a:r>
              <a:rPr lang="en-US" baseline="30000"/>
              <a:t>th</a:t>
            </a:r>
            <a:r>
              <a:rPr lang="en-US"/>
              <a:t> generation 8 core vs AMD EPYC 8024P 8 core processors. AMD delivers almost 2X the performance per watt per dollar on Intelligent Edge workloads</a:t>
            </a:r>
          </a:p>
        </p:txBody>
      </p:sp>
      <p:sp>
        <p:nvSpPr>
          <p:cNvPr id="4" name="Footer Placeholder 3"/>
          <p:cNvSpPr>
            <a:spLocks noGrp="1"/>
          </p:cNvSpPr>
          <p:nvPr>
            <p:ph type="ftr" sz="quarter" idx="4"/>
          </p:nvPr>
        </p:nvSpPr>
        <p:spPr/>
        <p:txBody>
          <a:bodyPr/>
          <a:lstStyle/>
          <a:p>
            <a:pPr defTabSz="956148" eaLnBrk="0" hangingPunct="0"/>
            <a:r>
              <a:rPr lang="en-US">
                <a:ea typeface="Segoe UI" pitchFamily="34" charset="0"/>
              </a:rPr>
              <a:t>© Advanced Micro Devices, Inc. All rights reserved. Confidential – Not for distribution.</a:t>
            </a:r>
          </a:p>
        </p:txBody>
      </p:sp>
      <p:sp>
        <p:nvSpPr>
          <p:cNvPr id="5" name="Slide Number Placeholder 4"/>
          <p:cNvSpPr>
            <a:spLocks noGrp="1"/>
          </p:cNvSpPr>
          <p:nvPr>
            <p:ph type="sldNum" sz="quarter" idx="5"/>
          </p:nvPr>
        </p:nvSpPr>
        <p:spPr/>
        <p:txBody>
          <a:bodyPr/>
          <a:lstStyle/>
          <a:p>
            <a:fld id="{B4008EB6-D09E-4580-8CD6-DDB14511944F}" type="slidenum">
              <a:rPr lang="en-US" smtClean="0"/>
              <a:pPr/>
              <a:t>10</a:t>
            </a:fld>
            <a:endParaRPr lang="en-US"/>
          </a:p>
        </p:txBody>
      </p:sp>
    </p:spTree>
    <p:extLst>
      <p:ext uri="{BB962C8B-B14F-4D97-AF65-F5344CB8AC3E}">
        <p14:creationId xmlns:p14="http://schemas.microsoft.com/office/powerpoint/2010/main" val="10577072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7"/>
        <p:cNvGrpSpPr/>
        <p:nvPr/>
      </p:nvGrpSpPr>
      <p:grpSpPr>
        <a:xfrm>
          <a:off x="0" y="0"/>
          <a:ext cx="0" cy="0"/>
          <a:chOff x="0" y="0"/>
          <a:chExt cx="0" cy="0"/>
        </a:xfrm>
      </p:grpSpPr>
      <p:sp>
        <p:nvSpPr>
          <p:cNvPr id="628" name="Google Shape;628;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29" name="Google Shape;629;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Many customers are not ready to move to the latest generation technologies (DDR5, PCIe Gen5) due to either not having time/resources to qualify them or because the cost premium remains too high to make the transition. AMD 3</a:t>
            </a:r>
            <a:r>
              <a:rPr lang="en-US" baseline="30000"/>
              <a:t>rd</a:t>
            </a:r>
            <a:r>
              <a:rPr lang="en-US"/>
              <a:t> Gen processors offer a tremendous solution to those customers – allowing them to make the transition on their terms – when they are ready – while continue to offer outstanding performance and power savings – beating the performance of the competitions 4</a:t>
            </a:r>
            <a:r>
              <a:rPr lang="en-US" baseline="30000"/>
              <a:t>th</a:t>
            </a:r>
            <a:r>
              <a:rPr lang="en-US"/>
              <a:t> Gen offerings in many cases</a:t>
            </a:r>
          </a:p>
        </p:txBody>
      </p:sp>
      <p:sp>
        <p:nvSpPr>
          <p:cNvPr id="630" name="Google Shape;630;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2000"/>
              <a:buFont typeface="Calibri"/>
              <a:buNone/>
            </a:pPr>
            <a:fld id="{00000000-1234-1234-1234-123412341234}" type="slidenum">
              <a:rPr lang="en-US" sz="2000" b="0" i="0" u="none" strike="noStrike" cap="none">
                <a:solidFill>
                  <a:srgbClr val="000000"/>
                </a:solidFill>
                <a:latin typeface="Calibri"/>
                <a:ea typeface="Calibri"/>
                <a:cs typeface="Calibri"/>
                <a:sym typeface="Calibri"/>
              </a:rPr>
              <a:t>11</a:t>
            </a:fld>
            <a:endParaRPr sz="20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339397314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 No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5350259" y="1621536"/>
            <a:ext cx="6244333" cy="1941576"/>
          </a:xfrm>
          <a:noFill/>
        </p:spPr>
        <p:txBody>
          <a:bodyPr wrap="square" lIns="0" tIns="0" rIns="0" bIns="0" anchor="ctr" anchorCtr="0">
            <a:noAutofit/>
          </a:bodyPr>
          <a:lstStyle>
            <a:lvl1pPr>
              <a:defRPr sz="4000" spc="-50" baseline="0">
                <a:solidFill>
                  <a:schemeClr val="tx1"/>
                </a:solidFill>
                <a:latin typeface="+mj-lt"/>
                <a:cs typeface="Segoe UI" panose="020B0502040204020203" pitchFamily="34" charset="0"/>
              </a:defRPr>
            </a:lvl1pPr>
          </a:lstStyle>
          <a:p>
            <a:r>
              <a:rPr lang="en-US" dirty="0"/>
              <a:t>Event Name or Presentation Title</a:t>
            </a:r>
          </a:p>
        </p:txBody>
      </p:sp>
      <p:sp>
        <p:nvSpPr>
          <p:cNvPr id="5" name="Text Placeholder 4">
            <a:extLst>
              <a:ext uri="{FF2B5EF4-FFF2-40B4-BE49-F238E27FC236}">
                <a16:creationId xmlns:a16="http://schemas.microsoft.com/office/drawing/2014/main" id="{063C8DF7-52E5-4ABA-86DD-8FD6C136A4A3}"/>
              </a:ext>
            </a:extLst>
          </p:cNvPr>
          <p:cNvSpPr>
            <a:spLocks noGrp="1"/>
          </p:cNvSpPr>
          <p:nvPr>
            <p:ph type="body" sz="quarter" idx="12" hasCustomPrompt="1"/>
          </p:nvPr>
        </p:nvSpPr>
        <p:spPr>
          <a:xfrm>
            <a:off x="5350260" y="3875650"/>
            <a:ext cx="6244332" cy="276999"/>
          </a:xfrm>
          <a:noFill/>
        </p:spPr>
        <p:txBody>
          <a:bodyPr wrap="square" lIns="0" tIns="0" rIns="0" bIns="0">
            <a:spAutoFit/>
          </a:bodyPr>
          <a:lstStyle>
            <a:lvl1pPr marL="0" indent="0">
              <a:spcBef>
                <a:spcPts val="0"/>
              </a:spcBef>
              <a:buNone/>
              <a:defRPr sz="1800" b="1" spc="0" baseline="0">
                <a:solidFill>
                  <a:schemeClr val="tx1"/>
                </a:solidFill>
                <a:latin typeface="+mn-lt"/>
                <a:cs typeface="Segoe UI" panose="020B0502040204020203" pitchFamily="34" charset="0"/>
              </a:defRPr>
            </a:lvl1pPr>
          </a:lstStyle>
          <a:p>
            <a:pPr lvl="0"/>
            <a:r>
              <a:rPr lang="en-US" dirty="0"/>
              <a:t>Speaker name or subtitle text</a:t>
            </a:r>
          </a:p>
        </p:txBody>
      </p:sp>
      <p:pic>
        <p:nvPicPr>
          <p:cNvPr id="3" name="Picture 2" descr="A picture containing text, clipart&#10;&#10;Description automatically generated">
            <a:extLst>
              <a:ext uri="{FF2B5EF4-FFF2-40B4-BE49-F238E27FC236}">
                <a16:creationId xmlns:a16="http://schemas.microsoft.com/office/drawing/2014/main" id="{52D4C3E2-3CE7-EA80-DFF0-91F7D4F06C03}"/>
              </a:ext>
            </a:extLst>
          </p:cNvPr>
          <p:cNvPicPr>
            <a:picLocks noChangeAspect="1"/>
          </p:cNvPicPr>
          <p:nvPr userDrawn="1"/>
        </p:nvPicPr>
        <p:blipFill>
          <a:blip r:embed="rId3"/>
          <a:stretch>
            <a:fillRect/>
          </a:stretch>
        </p:blipFill>
        <p:spPr>
          <a:xfrm>
            <a:off x="9386888" y="5771788"/>
            <a:ext cx="2359024" cy="671874"/>
          </a:xfrm>
          <a:prstGeom prst="rect">
            <a:avLst/>
          </a:prstGeom>
        </p:spPr>
      </p:pic>
    </p:spTree>
    <p:extLst>
      <p:ext uri="{BB962C8B-B14F-4D97-AF65-F5344CB8AC3E}">
        <p14:creationId xmlns:p14="http://schemas.microsoft.com/office/powerpoint/2010/main" val="2499952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14="http://schemas.microsoft.com/office/drawing/2010/main" xmlns:p15="http://schemas.microsoft.com/office/powerpoint/2012/main">
      <p:transition spd="med">
        <p:fade/>
      </p:transition>
    </mc:Fallback>
  </mc:AlternateContent>
  <p:hf hdr="0"/>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FD20C4-3302-EB45-B6C3-8D7D3B54A5DD}"/>
              </a:ext>
            </a:extLst>
          </p:cNvPr>
          <p:cNvSpPr>
            <a:spLocks noGrp="1"/>
          </p:cNvSpPr>
          <p:nvPr>
            <p:ph type="title"/>
          </p:nvPr>
        </p:nvSpPr>
        <p:spPr/>
        <p:txBody>
          <a:bodyPr/>
          <a:lstStyle/>
          <a:p>
            <a:r>
              <a:rPr lang="en-US"/>
              <a:t>Click to edit Master title style</a:t>
            </a:r>
            <a:endParaRPr lang="en-US" dirty="0"/>
          </a:p>
        </p:txBody>
      </p:sp>
      <p:sp>
        <p:nvSpPr>
          <p:cNvPr id="3" name="Picture Placeholder" descr="This photo is a 'placeholder' only. Drag or drop your photo here, or click and tap the center to insert a photo.">
            <a:extLst>
              <a:ext uri="{FF2B5EF4-FFF2-40B4-BE49-F238E27FC236}">
                <a16:creationId xmlns:a16="http://schemas.microsoft.com/office/drawing/2014/main" id="{1060B0B7-8257-AF44-8E50-C5EF88BB3828}"/>
              </a:ext>
            </a:extLst>
          </p:cNvPr>
          <p:cNvSpPr>
            <a:spLocks noGrp="1"/>
          </p:cNvSpPr>
          <p:nvPr>
            <p:ph type="pic" sz="quarter" idx="11" hasCustomPrompt="1"/>
          </p:nvPr>
        </p:nvSpPr>
        <p:spPr bwMode="gray">
          <a:xfrm>
            <a:off x="588263" y="1508003"/>
            <a:ext cx="906233" cy="852256"/>
          </a:xfrm>
          <a:pattFill prst="wdUpDiag">
            <a:fgClr>
              <a:schemeClr val="accent1">
                <a:lumMod val="50000"/>
              </a:schemeClr>
            </a:fgClr>
            <a:bgClr>
              <a:schemeClr val="tx2">
                <a:lumMod val="50000"/>
              </a:schemeClr>
            </a:bgClr>
          </a:pattFill>
          <a:ln w="12700">
            <a:solidFill>
              <a:schemeClr val="bg1">
                <a:lumMod val="75000"/>
              </a:schemeClr>
            </a:solidFill>
            <a:miter lim="800000"/>
          </a:ln>
        </p:spPr>
        <p:txBody>
          <a:bodyPr lIns="91440" tIns="91440" rIns="91440" bIns="91440" anchor="ctr" anchorCtr="0">
            <a:noAutofit/>
          </a:bodyPr>
          <a:lstStyle>
            <a:lvl1pPr marL="0" indent="0" algn="ctr">
              <a:lnSpc>
                <a:spcPct val="100000"/>
              </a:lnSpc>
              <a:spcBef>
                <a:spcPts val="0"/>
              </a:spcBef>
              <a:buNone/>
              <a:defRPr sz="800" b="0">
                <a:solidFill>
                  <a:srgbClr val="FFFFFF"/>
                </a:solidFill>
                <a:latin typeface="+mn-lt"/>
                <a:cs typeface="Segoe UI" panose="020B0502040204020203" pitchFamily="34" charset="0"/>
              </a:defRPr>
            </a:lvl1pPr>
          </a:lstStyle>
          <a:p>
            <a:r>
              <a:rPr lang="en-US" dirty="0"/>
              <a:t>Drop Image</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4CAA7D2A-D3F3-C443-BEAB-AE463EB6977E}"/>
              </a:ext>
            </a:extLst>
          </p:cNvPr>
          <p:cNvSpPr>
            <a:spLocks noGrp="1"/>
          </p:cNvSpPr>
          <p:nvPr>
            <p:ph type="pic" sz="quarter" idx="12" hasCustomPrompt="1"/>
          </p:nvPr>
        </p:nvSpPr>
        <p:spPr bwMode="gray">
          <a:xfrm>
            <a:off x="1599747" y="1508003"/>
            <a:ext cx="906233" cy="852256"/>
          </a:xfrm>
          <a:pattFill prst="wdUpDiag">
            <a:fgClr>
              <a:schemeClr val="accent1">
                <a:lumMod val="50000"/>
              </a:schemeClr>
            </a:fgClr>
            <a:bgClr>
              <a:schemeClr val="tx2">
                <a:lumMod val="50000"/>
              </a:schemeClr>
            </a:bgClr>
          </a:pattFill>
          <a:ln w="12700">
            <a:solidFill>
              <a:schemeClr val="bg1">
                <a:lumMod val="75000"/>
              </a:schemeClr>
            </a:solidFill>
            <a:miter lim="800000"/>
          </a:ln>
        </p:spPr>
        <p:txBody>
          <a:bodyPr lIns="91440" tIns="91440" rIns="91440" bIns="91440" anchor="ctr" anchorCtr="0">
            <a:noAutofit/>
          </a:bodyPr>
          <a:lstStyle>
            <a:lvl1pPr marL="0" indent="0" algn="ctr">
              <a:lnSpc>
                <a:spcPct val="100000"/>
              </a:lnSpc>
              <a:spcBef>
                <a:spcPts val="0"/>
              </a:spcBef>
              <a:buNone/>
              <a:defRPr sz="800" b="0">
                <a:solidFill>
                  <a:srgbClr val="FFFFFF"/>
                </a:solidFill>
                <a:latin typeface="+mn-lt"/>
                <a:cs typeface="Segoe UI" panose="020B0502040204020203" pitchFamily="34" charset="0"/>
              </a:defRPr>
            </a:lvl1pPr>
          </a:lstStyle>
          <a:p>
            <a:r>
              <a:rPr lang="en-US" dirty="0"/>
              <a:t>Drop Image</a:t>
            </a:r>
          </a:p>
        </p:txBody>
      </p:sp>
      <p:sp>
        <p:nvSpPr>
          <p:cNvPr id="5" name="Picture Placeholder" descr="This photo is a 'placeholder' only. Drag or drop your photo here, or click and tap the center to insert a photo.">
            <a:extLst>
              <a:ext uri="{FF2B5EF4-FFF2-40B4-BE49-F238E27FC236}">
                <a16:creationId xmlns:a16="http://schemas.microsoft.com/office/drawing/2014/main" id="{5606696E-F9FD-7A41-B239-56C925CA5E14}"/>
              </a:ext>
            </a:extLst>
          </p:cNvPr>
          <p:cNvSpPr>
            <a:spLocks noGrp="1"/>
          </p:cNvSpPr>
          <p:nvPr>
            <p:ph type="pic" sz="quarter" idx="13" hasCustomPrompt="1"/>
          </p:nvPr>
        </p:nvSpPr>
        <p:spPr bwMode="gray">
          <a:xfrm>
            <a:off x="2611231" y="1508003"/>
            <a:ext cx="906233" cy="852256"/>
          </a:xfrm>
          <a:pattFill prst="wdUpDiag">
            <a:fgClr>
              <a:schemeClr val="accent1">
                <a:lumMod val="50000"/>
              </a:schemeClr>
            </a:fgClr>
            <a:bgClr>
              <a:schemeClr val="tx2">
                <a:lumMod val="50000"/>
              </a:schemeClr>
            </a:bgClr>
          </a:pattFill>
          <a:ln w="12700">
            <a:solidFill>
              <a:schemeClr val="bg1">
                <a:lumMod val="75000"/>
              </a:schemeClr>
            </a:solidFill>
            <a:miter lim="800000"/>
          </a:ln>
        </p:spPr>
        <p:txBody>
          <a:bodyPr lIns="91440" tIns="91440" rIns="91440" bIns="91440" anchor="ctr" anchorCtr="0">
            <a:noAutofit/>
          </a:bodyPr>
          <a:lstStyle>
            <a:lvl1pPr marL="0" indent="0" algn="ctr">
              <a:lnSpc>
                <a:spcPct val="100000"/>
              </a:lnSpc>
              <a:spcBef>
                <a:spcPts val="0"/>
              </a:spcBef>
              <a:buNone/>
              <a:defRPr sz="800" b="0">
                <a:solidFill>
                  <a:srgbClr val="FFFFFF"/>
                </a:solidFill>
                <a:latin typeface="+mn-lt"/>
                <a:cs typeface="Segoe UI" panose="020B0502040204020203" pitchFamily="34" charset="0"/>
              </a:defRPr>
            </a:lvl1pPr>
          </a:lstStyle>
          <a:p>
            <a:r>
              <a:rPr lang="en-US" dirty="0"/>
              <a:t>Drop Image</a:t>
            </a:r>
          </a:p>
        </p:txBody>
      </p:sp>
      <p:sp>
        <p:nvSpPr>
          <p:cNvPr id="6" name="Picture Placeholder" descr="This photo is a 'placeholder' only. Drag or drop your photo here, or click and tap the center to insert a photo.">
            <a:extLst>
              <a:ext uri="{FF2B5EF4-FFF2-40B4-BE49-F238E27FC236}">
                <a16:creationId xmlns:a16="http://schemas.microsoft.com/office/drawing/2014/main" id="{267BFD11-A5C7-534B-95DE-708BA59C3464}"/>
              </a:ext>
            </a:extLst>
          </p:cNvPr>
          <p:cNvSpPr>
            <a:spLocks noGrp="1"/>
          </p:cNvSpPr>
          <p:nvPr>
            <p:ph type="pic" sz="quarter" idx="14" hasCustomPrompt="1"/>
          </p:nvPr>
        </p:nvSpPr>
        <p:spPr bwMode="gray">
          <a:xfrm>
            <a:off x="3622715" y="1508003"/>
            <a:ext cx="906233" cy="852256"/>
          </a:xfrm>
          <a:pattFill prst="wdUpDiag">
            <a:fgClr>
              <a:schemeClr val="accent1">
                <a:lumMod val="50000"/>
              </a:schemeClr>
            </a:fgClr>
            <a:bgClr>
              <a:schemeClr val="tx2">
                <a:lumMod val="50000"/>
              </a:schemeClr>
            </a:bgClr>
          </a:pattFill>
          <a:ln w="12700">
            <a:solidFill>
              <a:schemeClr val="bg1">
                <a:lumMod val="75000"/>
              </a:schemeClr>
            </a:solidFill>
            <a:miter lim="800000"/>
          </a:ln>
        </p:spPr>
        <p:txBody>
          <a:bodyPr lIns="91440" tIns="91440" rIns="91440" bIns="91440" anchor="ctr" anchorCtr="0">
            <a:noAutofit/>
          </a:bodyPr>
          <a:lstStyle>
            <a:lvl1pPr marL="0" indent="0" algn="ctr">
              <a:lnSpc>
                <a:spcPct val="100000"/>
              </a:lnSpc>
              <a:spcBef>
                <a:spcPts val="0"/>
              </a:spcBef>
              <a:buNone/>
              <a:defRPr sz="800" b="0">
                <a:solidFill>
                  <a:srgbClr val="FFFFFF"/>
                </a:solidFill>
                <a:latin typeface="+mn-lt"/>
                <a:cs typeface="Segoe UI" panose="020B0502040204020203" pitchFamily="34" charset="0"/>
              </a:defRPr>
            </a:lvl1pPr>
          </a:lstStyle>
          <a:p>
            <a:r>
              <a:rPr lang="en-US" dirty="0"/>
              <a:t>Drop Image</a:t>
            </a:r>
          </a:p>
        </p:txBody>
      </p:sp>
      <p:sp>
        <p:nvSpPr>
          <p:cNvPr id="7" name="Picture Placeholder" descr="This photo is a 'placeholder' only. Drag or drop your photo here, or click and tap the center to insert a photo.">
            <a:extLst>
              <a:ext uri="{FF2B5EF4-FFF2-40B4-BE49-F238E27FC236}">
                <a16:creationId xmlns:a16="http://schemas.microsoft.com/office/drawing/2014/main" id="{C4A2493A-DA9A-774E-B698-381E87F30236}"/>
              </a:ext>
            </a:extLst>
          </p:cNvPr>
          <p:cNvSpPr>
            <a:spLocks noGrp="1"/>
          </p:cNvSpPr>
          <p:nvPr>
            <p:ph type="pic" sz="quarter" idx="15" hasCustomPrompt="1"/>
          </p:nvPr>
        </p:nvSpPr>
        <p:spPr bwMode="gray">
          <a:xfrm>
            <a:off x="4634199" y="1508003"/>
            <a:ext cx="906233" cy="852256"/>
          </a:xfrm>
          <a:pattFill prst="wdUpDiag">
            <a:fgClr>
              <a:schemeClr val="accent1">
                <a:lumMod val="50000"/>
              </a:schemeClr>
            </a:fgClr>
            <a:bgClr>
              <a:schemeClr val="tx2">
                <a:lumMod val="50000"/>
              </a:schemeClr>
            </a:bgClr>
          </a:pattFill>
          <a:ln w="12700">
            <a:solidFill>
              <a:schemeClr val="bg1">
                <a:lumMod val="75000"/>
              </a:schemeClr>
            </a:solidFill>
            <a:miter lim="800000"/>
          </a:ln>
        </p:spPr>
        <p:txBody>
          <a:bodyPr lIns="91440" tIns="91440" rIns="91440" bIns="91440" anchor="ctr" anchorCtr="0">
            <a:noAutofit/>
          </a:bodyPr>
          <a:lstStyle>
            <a:lvl1pPr marL="0" indent="0" algn="ctr">
              <a:lnSpc>
                <a:spcPct val="100000"/>
              </a:lnSpc>
              <a:spcBef>
                <a:spcPts val="0"/>
              </a:spcBef>
              <a:buNone/>
              <a:defRPr sz="800" b="0">
                <a:solidFill>
                  <a:srgbClr val="FFFFFF"/>
                </a:solidFill>
                <a:latin typeface="+mn-lt"/>
                <a:cs typeface="Segoe UI" panose="020B0502040204020203" pitchFamily="34" charset="0"/>
              </a:defRPr>
            </a:lvl1pPr>
          </a:lstStyle>
          <a:p>
            <a:r>
              <a:rPr lang="en-US" dirty="0"/>
              <a:t>Drop Image</a:t>
            </a:r>
          </a:p>
        </p:txBody>
      </p:sp>
      <p:sp>
        <p:nvSpPr>
          <p:cNvPr id="8" name="Picture Placeholder" descr="This photo is a 'placeholder' only. Drag or drop your photo here, or click and tap the center to insert a photo.">
            <a:extLst>
              <a:ext uri="{FF2B5EF4-FFF2-40B4-BE49-F238E27FC236}">
                <a16:creationId xmlns:a16="http://schemas.microsoft.com/office/drawing/2014/main" id="{29F155F2-1A5E-D049-B799-7F265508271D}"/>
              </a:ext>
            </a:extLst>
          </p:cNvPr>
          <p:cNvSpPr>
            <a:spLocks noGrp="1"/>
          </p:cNvSpPr>
          <p:nvPr>
            <p:ph type="pic" sz="quarter" idx="16" hasCustomPrompt="1"/>
          </p:nvPr>
        </p:nvSpPr>
        <p:spPr bwMode="gray">
          <a:xfrm>
            <a:off x="5645683" y="1508003"/>
            <a:ext cx="906233" cy="852256"/>
          </a:xfrm>
          <a:pattFill prst="wdUpDiag">
            <a:fgClr>
              <a:schemeClr val="accent1">
                <a:lumMod val="50000"/>
              </a:schemeClr>
            </a:fgClr>
            <a:bgClr>
              <a:schemeClr val="tx2">
                <a:lumMod val="50000"/>
              </a:schemeClr>
            </a:bgClr>
          </a:pattFill>
          <a:ln w="12700">
            <a:solidFill>
              <a:schemeClr val="bg1">
                <a:lumMod val="75000"/>
              </a:schemeClr>
            </a:solidFill>
            <a:miter lim="800000"/>
          </a:ln>
        </p:spPr>
        <p:txBody>
          <a:bodyPr lIns="91440" tIns="91440" rIns="91440" bIns="91440" anchor="ctr" anchorCtr="0">
            <a:noAutofit/>
          </a:bodyPr>
          <a:lstStyle>
            <a:lvl1pPr marL="0" indent="0" algn="ctr">
              <a:lnSpc>
                <a:spcPct val="100000"/>
              </a:lnSpc>
              <a:spcBef>
                <a:spcPts val="0"/>
              </a:spcBef>
              <a:buNone/>
              <a:defRPr sz="800" b="0">
                <a:solidFill>
                  <a:srgbClr val="FFFFFF"/>
                </a:solidFill>
                <a:latin typeface="+mn-lt"/>
                <a:cs typeface="Segoe UI" panose="020B0502040204020203" pitchFamily="34" charset="0"/>
              </a:defRPr>
            </a:lvl1pPr>
          </a:lstStyle>
          <a:p>
            <a:r>
              <a:rPr lang="en-US" dirty="0"/>
              <a:t>Drop Image</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39D300ED-46DE-8D44-B42F-D72A4BD1D05B}"/>
              </a:ext>
            </a:extLst>
          </p:cNvPr>
          <p:cNvSpPr>
            <a:spLocks noGrp="1"/>
          </p:cNvSpPr>
          <p:nvPr>
            <p:ph type="pic" sz="quarter" idx="17" hasCustomPrompt="1"/>
          </p:nvPr>
        </p:nvSpPr>
        <p:spPr bwMode="gray">
          <a:xfrm>
            <a:off x="6657167" y="1508003"/>
            <a:ext cx="906233" cy="852256"/>
          </a:xfrm>
          <a:pattFill prst="wdUpDiag">
            <a:fgClr>
              <a:schemeClr val="accent1">
                <a:lumMod val="50000"/>
              </a:schemeClr>
            </a:fgClr>
            <a:bgClr>
              <a:schemeClr val="tx2">
                <a:lumMod val="50000"/>
              </a:schemeClr>
            </a:bgClr>
          </a:pattFill>
          <a:ln w="12700">
            <a:solidFill>
              <a:schemeClr val="bg1">
                <a:lumMod val="75000"/>
              </a:schemeClr>
            </a:solidFill>
            <a:miter lim="800000"/>
          </a:ln>
        </p:spPr>
        <p:txBody>
          <a:bodyPr lIns="91440" tIns="91440" rIns="91440" bIns="91440" anchor="ctr" anchorCtr="0">
            <a:noAutofit/>
          </a:bodyPr>
          <a:lstStyle>
            <a:lvl1pPr marL="0" indent="0" algn="ctr">
              <a:lnSpc>
                <a:spcPct val="100000"/>
              </a:lnSpc>
              <a:spcBef>
                <a:spcPts val="0"/>
              </a:spcBef>
              <a:buNone/>
              <a:defRPr sz="800" b="0">
                <a:solidFill>
                  <a:srgbClr val="FFFFFF"/>
                </a:solidFill>
                <a:latin typeface="+mn-lt"/>
                <a:cs typeface="Segoe UI" panose="020B0502040204020203" pitchFamily="34" charset="0"/>
              </a:defRPr>
            </a:lvl1pPr>
          </a:lstStyle>
          <a:p>
            <a:r>
              <a:rPr lang="en-US" dirty="0"/>
              <a:t>Drop Image</a:t>
            </a:r>
          </a:p>
        </p:txBody>
      </p:sp>
      <p:sp>
        <p:nvSpPr>
          <p:cNvPr id="10" name="Picture Placeholder" descr="This photo is a 'placeholder' only. Drag or drop your photo here, or click and tap the center to insert a photo.">
            <a:extLst>
              <a:ext uri="{FF2B5EF4-FFF2-40B4-BE49-F238E27FC236}">
                <a16:creationId xmlns:a16="http://schemas.microsoft.com/office/drawing/2014/main" id="{D59F3EBB-786F-7A42-B92F-72211CA921FC}"/>
              </a:ext>
            </a:extLst>
          </p:cNvPr>
          <p:cNvSpPr>
            <a:spLocks noGrp="1"/>
          </p:cNvSpPr>
          <p:nvPr>
            <p:ph type="pic" sz="quarter" idx="18" hasCustomPrompt="1"/>
          </p:nvPr>
        </p:nvSpPr>
        <p:spPr bwMode="gray">
          <a:xfrm>
            <a:off x="7668651" y="1508003"/>
            <a:ext cx="906233" cy="852256"/>
          </a:xfrm>
          <a:pattFill prst="wdUpDiag">
            <a:fgClr>
              <a:schemeClr val="accent1">
                <a:lumMod val="50000"/>
              </a:schemeClr>
            </a:fgClr>
            <a:bgClr>
              <a:schemeClr val="tx2">
                <a:lumMod val="50000"/>
              </a:schemeClr>
            </a:bgClr>
          </a:pattFill>
          <a:ln w="12700">
            <a:solidFill>
              <a:schemeClr val="bg1">
                <a:lumMod val="75000"/>
              </a:schemeClr>
            </a:solidFill>
            <a:miter lim="800000"/>
          </a:ln>
        </p:spPr>
        <p:txBody>
          <a:bodyPr lIns="91440" tIns="91440" rIns="91440" bIns="91440" anchor="ctr" anchorCtr="0">
            <a:noAutofit/>
          </a:bodyPr>
          <a:lstStyle>
            <a:lvl1pPr marL="0" indent="0" algn="ctr">
              <a:lnSpc>
                <a:spcPct val="100000"/>
              </a:lnSpc>
              <a:spcBef>
                <a:spcPts val="0"/>
              </a:spcBef>
              <a:buNone/>
              <a:defRPr sz="800" b="0">
                <a:solidFill>
                  <a:srgbClr val="FFFFFF"/>
                </a:solidFill>
                <a:latin typeface="+mn-lt"/>
                <a:cs typeface="Segoe UI" panose="020B0502040204020203" pitchFamily="34" charset="0"/>
              </a:defRPr>
            </a:lvl1pPr>
          </a:lstStyle>
          <a:p>
            <a:r>
              <a:rPr lang="en-US" dirty="0"/>
              <a:t>Drop Image</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EBA676D0-34EC-3646-AC3D-071EB3DD9D6C}"/>
              </a:ext>
            </a:extLst>
          </p:cNvPr>
          <p:cNvSpPr>
            <a:spLocks noGrp="1"/>
          </p:cNvSpPr>
          <p:nvPr>
            <p:ph type="pic" sz="quarter" idx="19" hasCustomPrompt="1"/>
          </p:nvPr>
        </p:nvSpPr>
        <p:spPr bwMode="gray">
          <a:xfrm>
            <a:off x="8680135" y="1508003"/>
            <a:ext cx="906233" cy="852256"/>
          </a:xfrm>
          <a:pattFill prst="wdUpDiag">
            <a:fgClr>
              <a:schemeClr val="accent1">
                <a:lumMod val="50000"/>
              </a:schemeClr>
            </a:fgClr>
            <a:bgClr>
              <a:schemeClr val="tx2">
                <a:lumMod val="50000"/>
              </a:schemeClr>
            </a:bgClr>
          </a:pattFill>
          <a:ln w="12700">
            <a:solidFill>
              <a:schemeClr val="bg1">
                <a:lumMod val="75000"/>
              </a:schemeClr>
            </a:solidFill>
            <a:miter lim="800000"/>
          </a:ln>
        </p:spPr>
        <p:txBody>
          <a:bodyPr lIns="91440" tIns="91440" rIns="91440" bIns="91440" anchor="ctr" anchorCtr="0">
            <a:noAutofit/>
          </a:bodyPr>
          <a:lstStyle>
            <a:lvl1pPr marL="0" indent="0" algn="ctr">
              <a:lnSpc>
                <a:spcPct val="100000"/>
              </a:lnSpc>
              <a:spcBef>
                <a:spcPts val="0"/>
              </a:spcBef>
              <a:buNone/>
              <a:defRPr sz="800" b="0">
                <a:solidFill>
                  <a:srgbClr val="FFFFFF"/>
                </a:solidFill>
                <a:latin typeface="+mn-lt"/>
                <a:cs typeface="Segoe UI" panose="020B0502040204020203" pitchFamily="34" charset="0"/>
              </a:defRPr>
            </a:lvl1pPr>
          </a:lstStyle>
          <a:p>
            <a:r>
              <a:rPr lang="en-US" dirty="0"/>
              <a:t>Drop Image</a:t>
            </a:r>
          </a:p>
        </p:txBody>
      </p:sp>
      <p:sp>
        <p:nvSpPr>
          <p:cNvPr id="12" name="Picture Placeholder" descr="This photo is a 'placeholder' only. Drag or drop your photo here, or click and tap the center to insert a photo.">
            <a:extLst>
              <a:ext uri="{FF2B5EF4-FFF2-40B4-BE49-F238E27FC236}">
                <a16:creationId xmlns:a16="http://schemas.microsoft.com/office/drawing/2014/main" id="{1ADFD9C1-E635-1B46-BC21-4D5D3069E75B}"/>
              </a:ext>
            </a:extLst>
          </p:cNvPr>
          <p:cNvSpPr>
            <a:spLocks noGrp="1"/>
          </p:cNvSpPr>
          <p:nvPr>
            <p:ph type="pic" sz="quarter" idx="20" hasCustomPrompt="1"/>
          </p:nvPr>
        </p:nvSpPr>
        <p:spPr bwMode="gray">
          <a:xfrm>
            <a:off x="9691619" y="1508003"/>
            <a:ext cx="906233" cy="852256"/>
          </a:xfrm>
          <a:pattFill prst="wdUpDiag">
            <a:fgClr>
              <a:schemeClr val="accent1">
                <a:lumMod val="50000"/>
              </a:schemeClr>
            </a:fgClr>
            <a:bgClr>
              <a:schemeClr val="tx2">
                <a:lumMod val="50000"/>
              </a:schemeClr>
            </a:bgClr>
          </a:pattFill>
          <a:ln w="12700">
            <a:solidFill>
              <a:schemeClr val="bg1">
                <a:lumMod val="75000"/>
              </a:schemeClr>
            </a:solidFill>
            <a:miter lim="800000"/>
          </a:ln>
        </p:spPr>
        <p:txBody>
          <a:bodyPr lIns="91440" tIns="91440" rIns="91440" bIns="91440" anchor="ctr" anchorCtr="0">
            <a:noAutofit/>
          </a:bodyPr>
          <a:lstStyle>
            <a:lvl1pPr marL="0" indent="0" algn="ctr">
              <a:lnSpc>
                <a:spcPct val="100000"/>
              </a:lnSpc>
              <a:spcBef>
                <a:spcPts val="0"/>
              </a:spcBef>
              <a:buNone/>
              <a:defRPr sz="800" b="0">
                <a:solidFill>
                  <a:srgbClr val="FFFFFF"/>
                </a:solidFill>
                <a:latin typeface="+mn-lt"/>
                <a:cs typeface="Segoe UI" panose="020B0502040204020203" pitchFamily="34" charset="0"/>
              </a:defRPr>
            </a:lvl1pPr>
          </a:lstStyle>
          <a:p>
            <a:r>
              <a:rPr lang="en-US" dirty="0"/>
              <a:t>Drop Image</a:t>
            </a:r>
          </a:p>
        </p:txBody>
      </p:sp>
      <p:sp>
        <p:nvSpPr>
          <p:cNvPr id="13" name="Picture Placeholder" descr="This photo is a 'placeholder' only. Drag or drop your photo here, or click and tap the center to insert a photo.">
            <a:extLst>
              <a:ext uri="{FF2B5EF4-FFF2-40B4-BE49-F238E27FC236}">
                <a16:creationId xmlns:a16="http://schemas.microsoft.com/office/drawing/2014/main" id="{3CF35C45-D347-D645-8CD2-6E3D2088C4CC}"/>
              </a:ext>
            </a:extLst>
          </p:cNvPr>
          <p:cNvSpPr>
            <a:spLocks noGrp="1"/>
          </p:cNvSpPr>
          <p:nvPr>
            <p:ph type="pic" sz="quarter" idx="21" hasCustomPrompt="1"/>
          </p:nvPr>
        </p:nvSpPr>
        <p:spPr bwMode="gray">
          <a:xfrm>
            <a:off x="10703107" y="1508003"/>
            <a:ext cx="906233" cy="852256"/>
          </a:xfrm>
          <a:pattFill prst="wdUpDiag">
            <a:fgClr>
              <a:schemeClr val="accent1">
                <a:lumMod val="50000"/>
              </a:schemeClr>
            </a:fgClr>
            <a:bgClr>
              <a:schemeClr val="tx2">
                <a:lumMod val="50000"/>
              </a:schemeClr>
            </a:bgClr>
          </a:pattFill>
          <a:ln w="12700">
            <a:solidFill>
              <a:schemeClr val="bg1">
                <a:lumMod val="75000"/>
              </a:schemeClr>
            </a:solidFill>
            <a:miter lim="800000"/>
          </a:ln>
        </p:spPr>
        <p:txBody>
          <a:bodyPr lIns="91440" tIns="91440" rIns="91440" bIns="91440" anchor="ctr" anchorCtr="0">
            <a:noAutofit/>
          </a:bodyPr>
          <a:lstStyle>
            <a:lvl1pPr marL="0" indent="0" algn="ctr">
              <a:lnSpc>
                <a:spcPct val="100000"/>
              </a:lnSpc>
              <a:spcBef>
                <a:spcPts val="0"/>
              </a:spcBef>
              <a:buNone/>
              <a:defRPr sz="800" b="0">
                <a:solidFill>
                  <a:srgbClr val="FFFFFF"/>
                </a:solidFill>
                <a:latin typeface="+mn-lt"/>
                <a:cs typeface="Segoe UI" panose="020B0502040204020203" pitchFamily="34" charset="0"/>
              </a:defRPr>
            </a:lvl1pPr>
          </a:lstStyle>
          <a:p>
            <a:r>
              <a:rPr lang="en-US" dirty="0"/>
              <a:t>Drop Image</a:t>
            </a:r>
          </a:p>
        </p:txBody>
      </p:sp>
      <p:sp>
        <p:nvSpPr>
          <p:cNvPr id="14" name="Picture Placeholder" descr="This photo is a 'placeholder' only. Drag or drop your photo here, or click and tap the center to insert a photo.">
            <a:extLst>
              <a:ext uri="{FF2B5EF4-FFF2-40B4-BE49-F238E27FC236}">
                <a16:creationId xmlns:a16="http://schemas.microsoft.com/office/drawing/2014/main" id="{19475B80-6F15-0744-AB11-132AC7CF9AF6}"/>
              </a:ext>
            </a:extLst>
          </p:cNvPr>
          <p:cNvSpPr>
            <a:spLocks noGrp="1"/>
          </p:cNvSpPr>
          <p:nvPr>
            <p:ph type="pic" sz="quarter" idx="22" hasCustomPrompt="1"/>
          </p:nvPr>
        </p:nvSpPr>
        <p:spPr bwMode="gray">
          <a:xfrm>
            <a:off x="588263" y="2461913"/>
            <a:ext cx="906233" cy="852256"/>
          </a:xfrm>
          <a:pattFill prst="wdUpDiag">
            <a:fgClr>
              <a:schemeClr val="accent1">
                <a:lumMod val="50000"/>
              </a:schemeClr>
            </a:fgClr>
            <a:bgClr>
              <a:schemeClr val="tx2">
                <a:lumMod val="50000"/>
              </a:schemeClr>
            </a:bgClr>
          </a:pattFill>
          <a:ln w="12700">
            <a:solidFill>
              <a:schemeClr val="bg1">
                <a:lumMod val="75000"/>
              </a:schemeClr>
            </a:solidFill>
            <a:miter lim="800000"/>
          </a:ln>
        </p:spPr>
        <p:txBody>
          <a:bodyPr lIns="91440" tIns="91440" rIns="91440" bIns="91440" anchor="ctr" anchorCtr="0">
            <a:noAutofit/>
          </a:bodyPr>
          <a:lstStyle>
            <a:lvl1pPr marL="0" indent="0" algn="ctr">
              <a:lnSpc>
                <a:spcPct val="100000"/>
              </a:lnSpc>
              <a:spcBef>
                <a:spcPts val="0"/>
              </a:spcBef>
              <a:buNone/>
              <a:defRPr sz="800" b="0">
                <a:solidFill>
                  <a:srgbClr val="FFFFFF"/>
                </a:solidFill>
                <a:latin typeface="+mn-lt"/>
                <a:cs typeface="Segoe UI" panose="020B0502040204020203" pitchFamily="34" charset="0"/>
              </a:defRPr>
            </a:lvl1pPr>
          </a:lstStyle>
          <a:p>
            <a:r>
              <a:rPr lang="en-US" dirty="0"/>
              <a:t>Drop Image</a:t>
            </a:r>
          </a:p>
        </p:txBody>
      </p:sp>
      <p:sp>
        <p:nvSpPr>
          <p:cNvPr id="15" name="Picture Placeholder" descr="This photo is a 'placeholder' only. Drag or drop your photo here, or click and tap the center to insert a photo.">
            <a:extLst>
              <a:ext uri="{FF2B5EF4-FFF2-40B4-BE49-F238E27FC236}">
                <a16:creationId xmlns:a16="http://schemas.microsoft.com/office/drawing/2014/main" id="{2E65AC22-FEB4-6245-8825-006D3BD5EEC0}"/>
              </a:ext>
            </a:extLst>
          </p:cNvPr>
          <p:cNvSpPr>
            <a:spLocks noGrp="1"/>
          </p:cNvSpPr>
          <p:nvPr>
            <p:ph type="pic" sz="quarter" idx="23" hasCustomPrompt="1"/>
          </p:nvPr>
        </p:nvSpPr>
        <p:spPr bwMode="gray">
          <a:xfrm>
            <a:off x="1599747" y="2461913"/>
            <a:ext cx="906233" cy="852256"/>
          </a:xfrm>
          <a:pattFill prst="wdUpDiag">
            <a:fgClr>
              <a:schemeClr val="accent1">
                <a:lumMod val="50000"/>
              </a:schemeClr>
            </a:fgClr>
            <a:bgClr>
              <a:schemeClr val="tx2">
                <a:lumMod val="50000"/>
              </a:schemeClr>
            </a:bgClr>
          </a:pattFill>
          <a:ln w="12700">
            <a:solidFill>
              <a:schemeClr val="bg1">
                <a:lumMod val="75000"/>
              </a:schemeClr>
            </a:solidFill>
            <a:miter lim="800000"/>
          </a:ln>
        </p:spPr>
        <p:txBody>
          <a:bodyPr lIns="91440" tIns="91440" rIns="91440" bIns="91440" anchor="ctr" anchorCtr="0">
            <a:noAutofit/>
          </a:bodyPr>
          <a:lstStyle>
            <a:lvl1pPr marL="0" indent="0" algn="ctr">
              <a:lnSpc>
                <a:spcPct val="100000"/>
              </a:lnSpc>
              <a:spcBef>
                <a:spcPts val="0"/>
              </a:spcBef>
              <a:buNone/>
              <a:defRPr sz="800" b="0">
                <a:solidFill>
                  <a:srgbClr val="FFFFFF"/>
                </a:solidFill>
                <a:latin typeface="+mn-lt"/>
                <a:cs typeface="Segoe UI" panose="020B0502040204020203" pitchFamily="34" charset="0"/>
              </a:defRPr>
            </a:lvl1pPr>
          </a:lstStyle>
          <a:p>
            <a:r>
              <a:rPr lang="en-US" dirty="0"/>
              <a:t>Drop Image</a:t>
            </a:r>
          </a:p>
        </p:txBody>
      </p:sp>
      <p:sp>
        <p:nvSpPr>
          <p:cNvPr id="16" name="Picture Placeholder" descr="This photo is a 'placeholder' only. Drag or drop your photo here, or click and tap the center to insert a photo.">
            <a:extLst>
              <a:ext uri="{FF2B5EF4-FFF2-40B4-BE49-F238E27FC236}">
                <a16:creationId xmlns:a16="http://schemas.microsoft.com/office/drawing/2014/main" id="{2CA5DEB6-0C05-E64B-93D0-2DC0A025A090}"/>
              </a:ext>
            </a:extLst>
          </p:cNvPr>
          <p:cNvSpPr>
            <a:spLocks noGrp="1"/>
          </p:cNvSpPr>
          <p:nvPr>
            <p:ph type="pic" sz="quarter" idx="24" hasCustomPrompt="1"/>
          </p:nvPr>
        </p:nvSpPr>
        <p:spPr bwMode="gray">
          <a:xfrm>
            <a:off x="2611231" y="2461913"/>
            <a:ext cx="906233" cy="852256"/>
          </a:xfrm>
          <a:pattFill prst="wdUpDiag">
            <a:fgClr>
              <a:schemeClr val="accent1">
                <a:lumMod val="50000"/>
              </a:schemeClr>
            </a:fgClr>
            <a:bgClr>
              <a:schemeClr val="tx2">
                <a:lumMod val="50000"/>
              </a:schemeClr>
            </a:bgClr>
          </a:pattFill>
          <a:ln w="12700">
            <a:solidFill>
              <a:schemeClr val="bg1">
                <a:lumMod val="75000"/>
              </a:schemeClr>
            </a:solidFill>
            <a:miter lim="800000"/>
          </a:ln>
        </p:spPr>
        <p:txBody>
          <a:bodyPr lIns="91440" tIns="91440" rIns="91440" bIns="91440" anchor="ctr" anchorCtr="0">
            <a:noAutofit/>
          </a:bodyPr>
          <a:lstStyle>
            <a:lvl1pPr marL="0" indent="0" algn="ctr">
              <a:lnSpc>
                <a:spcPct val="100000"/>
              </a:lnSpc>
              <a:spcBef>
                <a:spcPts val="0"/>
              </a:spcBef>
              <a:buNone/>
              <a:defRPr sz="800" b="0">
                <a:solidFill>
                  <a:srgbClr val="FFFFFF"/>
                </a:solidFill>
                <a:latin typeface="+mn-lt"/>
                <a:cs typeface="Segoe UI" panose="020B0502040204020203" pitchFamily="34" charset="0"/>
              </a:defRPr>
            </a:lvl1pPr>
          </a:lstStyle>
          <a:p>
            <a:r>
              <a:rPr lang="en-US" dirty="0"/>
              <a:t>Drop Image</a:t>
            </a:r>
          </a:p>
        </p:txBody>
      </p:sp>
      <p:sp>
        <p:nvSpPr>
          <p:cNvPr id="17" name="Picture Placeholder" descr="This photo is a 'placeholder' only. Drag or drop your photo here, or click and tap the center to insert a photo.">
            <a:extLst>
              <a:ext uri="{FF2B5EF4-FFF2-40B4-BE49-F238E27FC236}">
                <a16:creationId xmlns:a16="http://schemas.microsoft.com/office/drawing/2014/main" id="{3E846680-CCD1-9948-9632-5B8197B7DFFC}"/>
              </a:ext>
            </a:extLst>
          </p:cNvPr>
          <p:cNvSpPr>
            <a:spLocks noGrp="1"/>
          </p:cNvSpPr>
          <p:nvPr>
            <p:ph type="pic" sz="quarter" idx="25" hasCustomPrompt="1"/>
          </p:nvPr>
        </p:nvSpPr>
        <p:spPr bwMode="gray">
          <a:xfrm>
            <a:off x="3622715" y="2461913"/>
            <a:ext cx="906233" cy="852256"/>
          </a:xfrm>
          <a:pattFill prst="wdUpDiag">
            <a:fgClr>
              <a:schemeClr val="accent1">
                <a:lumMod val="50000"/>
              </a:schemeClr>
            </a:fgClr>
            <a:bgClr>
              <a:schemeClr val="tx2">
                <a:lumMod val="50000"/>
              </a:schemeClr>
            </a:bgClr>
          </a:pattFill>
          <a:ln w="12700">
            <a:solidFill>
              <a:schemeClr val="bg1">
                <a:lumMod val="75000"/>
              </a:schemeClr>
            </a:solidFill>
            <a:miter lim="800000"/>
          </a:ln>
        </p:spPr>
        <p:txBody>
          <a:bodyPr lIns="91440" tIns="91440" rIns="91440" bIns="91440" anchor="ctr" anchorCtr="0">
            <a:noAutofit/>
          </a:bodyPr>
          <a:lstStyle>
            <a:lvl1pPr marL="0" indent="0" algn="ctr">
              <a:lnSpc>
                <a:spcPct val="100000"/>
              </a:lnSpc>
              <a:spcBef>
                <a:spcPts val="0"/>
              </a:spcBef>
              <a:buNone/>
              <a:defRPr sz="800" b="0">
                <a:solidFill>
                  <a:srgbClr val="FFFFFF"/>
                </a:solidFill>
                <a:latin typeface="+mn-lt"/>
                <a:cs typeface="Segoe UI" panose="020B0502040204020203" pitchFamily="34" charset="0"/>
              </a:defRPr>
            </a:lvl1pPr>
          </a:lstStyle>
          <a:p>
            <a:r>
              <a:rPr lang="en-US" dirty="0"/>
              <a:t>Drop Image</a:t>
            </a:r>
          </a:p>
        </p:txBody>
      </p:sp>
      <p:sp>
        <p:nvSpPr>
          <p:cNvPr id="18" name="Picture Placeholder" descr="This photo is a 'placeholder' only. Drag or drop your photo here, or click and tap the center to insert a photo.">
            <a:extLst>
              <a:ext uri="{FF2B5EF4-FFF2-40B4-BE49-F238E27FC236}">
                <a16:creationId xmlns:a16="http://schemas.microsoft.com/office/drawing/2014/main" id="{E079D992-3FCF-A34A-88A0-8A2A68C972E0}"/>
              </a:ext>
            </a:extLst>
          </p:cNvPr>
          <p:cNvSpPr>
            <a:spLocks noGrp="1"/>
          </p:cNvSpPr>
          <p:nvPr>
            <p:ph type="pic" sz="quarter" idx="26" hasCustomPrompt="1"/>
          </p:nvPr>
        </p:nvSpPr>
        <p:spPr bwMode="gray">
          <a:xfrm>
            <a:off x="4634199" y="2461913"/>
            <a:ext cx="906233" cy="852256"/>
          </a:xfrm>
          <a:pattFill prst="wdUpDiag">
            <a:fgClr>
              <a:schemeClr val="accent1">
                <a:lumMod val="50000"/>
              </a:schemeClr>
            </a:fgClr>
            <a:bgClr>
              <a:schemeClr val="tx2">
                <a:lumMod val="50000"/>
              </a:schemeClr>
            </a:bgClr>
          </a:pattFill>
          <a:ln w="12700">
            <a:solidFill>
              <a:schemeClr val="bg1">
                <a:lumMod val="75000"/>
              </a:schemeClr>
            </a:solidFill>
            <a:miter lim="800000"/>
          </a:ln>
        </p:spPr>
        <p:txBody>
          <a:bodyPr lIns="91440" tIns="91440" rIns="91440" bIns="91440" anchor="ctr" anchorCtr="0">
            <a:noAutofit/>
          </a:bodyPr>
          <a:lstStyle>
            <a:lvl1pPr marL="0" indent="0" algn="ctr">
              <a:lnSpc>
                <a:spcPct val="100000"/>
              </a:lnSpc>
              <a:spcBef>
                <a:spcPts val="0"/>
              </a:spcBef>
              <a:buNone/>
              <a:defRPr sz="800" b="0">
                <a:solidFill>
                  <a:srgbClr val="FFFFFF"/>
                </a:solidFill>
                <a:latin typeface="+mn-lt"/>
                <a:cs typeface="Segoe UI" panose="020B0502040204020203" pitchFamily="34" charset="0"/>
              </a:defRPr>
            </a:lvl1pPr>
          </a:lstStyle>
          <a:p>
            <a:r>
              <a:rPr lang="en-US" dirty="0"/>
              <a:t>Drop Image</a:t>
            </a:r>
          </a:p>
        </p:txBody>
      </p:sp>
      <p:sp>
        <p:nvSpPr>
          <p:cNvPr id="19" name="Picture Placeholder" descr="This photo is a 'placeholder' only. Drag or drop your photo here, or click and tap the center to insert a photo.">
            <a:extLst>
              <a:ext uri="{FF2B5EF4-FFF2-40B4-BE49-F238E27FC236}">
                <a16:creationId xmlns:a16="http://schemas.microsoft.com/office/drawing/2014/main" id="{72996246-3D80-2E4F-B8C7-B5C201E6038B}"/>
              </a:ext>
            </a:extLst>
          </p:cNvPr>
          <p:cNvSpPr>
            <a:spLocks noGrp="1"/>
          </p:cNvSpPr>
          <p:nvPr>
            <p:ph type="pic" sz="quarter" idx="27" hasCustomPrompt="1"/>
          </p:nvPr>
        </p:nvSpPr>
        <p:spPr bwMode="gray">
          <a:xfrm>
            <a:off x="5645683" y="2461913"/>
            <a:ext cx="906233" cy="852256"/>
          </a:xfrm>
          <a:pattFill prst="wdUpDiag">
            <a:fgClr>
              <a:schemeClr val="accent1">
                <a:lumMod val="50000"/>
              </a:schemeClr>
            </a:fgClr>
            <a:bgClr>
              <a:schemeClr val="tx2">
                <a:lumMod val="50000"/>
              </a:schemeClr>
            </a:bgClr>
          </a:pattFill>
          <a:ln w="12700">
            <a:solidFill>
              <a:schemeClr val="bg1">
                <a:lumMod val="75000"/>
              </a:schemeClr>
            </a:solidFill>
            <a:miter lim="800000"/>
          </a:ln>
        </p:spPr>
        <p:txBody>
          <a:bodyPr lIns="91440" tIns="91440" rIns="91440" bIns="91440" anchor="ctr" anchorCtr="0">
            <a:noAutofit/>
          </a:bodyPr>
          <a:lstStyle>
            <a:lvl1pPr marL="0" indent="0" algn="ctr">
              <a:lnSpc>
                <a:spcPct val="100000"/>
              </a:lnSpc>
              <a:spcBef>
                <a:spcPts val="0"/>
              </a:spcBef>
              <a:buNone/>
              <a:defRPr sz="800" b="0">
                <a:solidFill>
                  <a:srgbClr val="FFFFFF"/>
                </a:solidFill>
                <a:latin typeface="+mn-lt"/>
                <a:cs typeface="Segoe UI" panose="020B0502040204020203" pitchFamily="34" charset="0"/>
              </a:defRPr>
            </a:lvl1pPr>
          </a:lstStyle>
          <a:p>
            <a:r>
              <a:rPr lang="en-US" dirty="0"/>
              <a:t>Drop Image</a:t>
            </a:r>
          </a:p>
        </p:txBody>
      </p:sp>
      <p:sp>
        <p:nvSpPr>
          <p:cNvPr id="20" name="Picture Placeholder" descr="This photo is a 'placeholder' only. Drag or drop your photo here, or click and tap the center to insert a photo.">
            <a:extLst>
              <a:ext uri="{FF2B5EF4-FFF2-40B4-BE49-F238E27FC236}">
                <a16:creationId xmlns:a16="http://schemas.microsoft.com/office/drawing/2014/main" id="{5B08E9CE-2FBC-A34F-A25C-316E2F2AFB58}"/>
              </a:ext>
            </a:extLst>
          </p:cNvPr>
          <p:cNvSpPr>
            <a:spLocks noGrp="1"/>
          </p:cNvSpPr>
          <p:nvPr>
            <p:ph type="pic" sz="quarter" idx="28" hasCustomPrompt="1"/>
          </p:nvPr>
        </p:nvSpPr>
        <p:spPr bwMode="gray">
          <a:xfrm>
            <a:off x="6657167" y="2461913"/>
            <a:ext cx="906233" cy="852256"/>
          </a:xfrm>
          <a:pattFill prst="wdUpDiag">
            <a:fgClr>
              <a:schemeClr val="accent1">
                <a:lumMod val="50000"/>
              </a:schemeClr>
            </a:fgClr>
            <a:bgClr>
              <a:schemeClr val="tx2">
                <a:lumMod val="50000"/>
              </a:schemeClr>
            </a:bgClr>
          </a:pattFill>
          <a:ln w="12700">
            <a:solidFill>
              <a:schemeClr val="bg1">
                <a:lumMod val="75000"/>
              </a:schemeClr>
            </a:solidFill>
            <a:miter lim="800000"/>
          </a:ln>
        </p:spPr>
        <p:txBody>
          <a:bodyPr lIns="91440" tIns="91440" rIns="91440" bIns="91440" anchor="ctr" anchorCtr="0">
            <a:noAutofit/>
          </a:bodyPr>
          <a:lstStyle>
            <a:lvl1pPr marL="0" indent="0" algn="ctr">
              <a:lnSpc>
                <a:spcPct val="100000"/>
              </a:lnSpc>
              <a:spcBef>
                <a:spcPts val="0"/>
              </a:spcBef>
              <a:buNone/>
              <a:defRPr sz="800" b="0">
                <a:solidFill>
                  <a:srgbClr val="FFFFFF"/>
                </a:solidFill>
                <a:latin typeface="+mn-lt"/>
                <a:cs typeface="Segoe UI" panose="020B0502040204020203" pitchFamily="34" charset="0"/>
              </a:defRPr>
            </a:lvl1pPr>
          </a:lstStyle>
          <a:p>
            <a:r>
              <a:rPr lang="en-US" dirty="0"/>
              <a:t>Drop Image</a:t>
            </a:r>
          </a:p>
        </p:txBody>
      </p:sp>
      <p:sp>
        <p:nvSpPr>
          <p:cNvPr id="21" name="Picture Placeholder" descr="This photo is a 'placeholder' only. Drag or drop your photo here, or click and tap the center to insert a photo.">
            <a:extLst>
              <a:ext uri="{FF2B5EF4-FFF2-40B4-BE49-F238E27FC236}">
                <a16:creationId xmlns:a16="http://schemas.microsoft.com/office/drawing/2014/main" id="{FDB30B13-3B8F-8940-A799-8867F379BBFF}"/>
              </a:ext>
            </a:extLst>
          </p:cNvPr>
          <p:cNvSpPr>
            <a:spLocks noGrp="1"/>
          </p:cNvSpPr>
          <p:nvPr>
            <p:ph type="pic" sz="quarter" idx="29" hasCustomPrompt="1"/>
          </p:nvPr>
        </p:nvSpPr>
        <p:spPr bwMode="gray">
          <a:xfrm>
            <a:off x="7668651" y="2461913"/>
            <a:ext cx="906233" cy="852256"/>
          </a:xfrm>
          <a:pattFill prst="wdUpDiag">
            <a:fgClr>
              <a:schemeClr val="accent1">
                <a:lumMod val="50000"/>
              </a:schemeClr>
            </a:fgClr>
            <a:bgClr>
              <a:schemeClr val="tx2">
                <a:lumMod val="50000"/>
              </a:schemeClr>
            </a:bgClr>
          </a:pattFill>
          <a:ln w="12700">
            <a:solidFill>
              <a:schemeClr val="bg1">
                <a:lumMod val="75000"/>
              </a:schemeClr>
            </a:solidFill>
            <a:miter lim="800000"/>
          </a:ln>
        </p:spPr>
        <p:txBody>
          <a:bodyPr lIns="91440" tIns="91440" rIns="91440" bIns="91440" anchor="ctr" anchorCtr="0">
            <a:noAutofit/>
          </a:bodyPr>
          <a:lstStyle>
            <a:lvl1pPr marL="0" indent="0" algn="ctr">
              <a:lnSpc>
                <a:spcPct val="100000"/>
              </a:lnSpc>
              <a:spcBef>
                <a:spcPts val="0"/>
              </a:spcBef>
              <a:buNone/>
              <a:defRPr sz="800" b="0">
                <a:solidFill>
                  <a:srgbClr val="FFFFFF"/>
                </a:solidFill>
                <a:latin typeface="+mn-lt"/>
                <a:cs typeface="Segoe UI" panose="020B0502040204020203" pitchFamily="34" charset="0"/>
              </a:defRPr>
            </a:lvl1pPr>
          </a:lstStyle>
          <a:p>
            <a:r>
              <a:rPr lang="en-US" dirty="0"/>
              <a:t>Drop Image</a:t>
            </a:r>
          </a:p>
        </p:txBody>
      </p:sp>
      <p:sp>
        <p:nvSpPr>
          <p:cNvPr id="22" name="Picture Placeholder" descr="This photo is a 'placeholder' only. Drag or drop your photo here, or click and tap the center to insert a photo.">
            <a:extLst>
              <a:ext uri="{FF2B5EF4-FFF2-40B4-BE49-F238E27FC236}">
                <a16:creationId xmlns:a16="http://schemas.microsoft.com/office/drawing/2014/main" id="{EC27ED1D-2D58-0F4E-AF78-B5F5237C75C8}"/>
              </a:ext>
            </a:extLst>
          </p:cNvPr>
          <p:cNvSpPr>
            <a:spLocks noGrp="1"/>
          </p:cNvSpPr>
          <p:nvPr>
            <p:ph type="pic" sz="quarter" idx="30" hasCustomPrompt="1"/>
          </p:nvPr>
        </p:nvSpPr>
        <p:spPr bwMode="gray">
          <a:xfrm>
            <a:off x="8680135" y="2461913"/>
            <a:ext cx="906233" cy="852256"/>
          </a:xfrm>
          <a:pattFill prst="wdUpDiag">
            <a:fgClr>
              <a:schemeClr val="accent1">
                <a:lumMod val="50000"/>
              </a:schemeClr>
            </a:fgClr>
            <a:bgClr>
              <a:schemeClr val="tx2">
                <a:lumMod val="50000"/>
              </a:schemeClr>
            </a:bgClr>
          </a:pattFill>
          <a:ln w="12700">
            <a:solidFill>
              <a:schemeClr val="bg1">
                <a:lumMod val="75000"/>
              </a:schemeClr>
            </a:solidFill>
            <a:miter lim="800000"/>
          </a:ln>
        </p:spPr>
        <p:txBody>
          <a:bodyPr lIns="91440" tIns="91440" rIns="91440" bIns="91440" anchor="ctr" anchorCtr="0">
            <a:noAutofit/>
          </a:bodyPr>
          <a:lstStyle>
            <a:lvl1pPr marL="0" indent="0" algn="ctr">
              <a:lnSpc>
                <a:spcPct val="100000"/>
              </a:lnSpc>
              <a:spcBef>
                <a:spcPts val="0"/>
              </a:spcBef>
              <a:buNone/>
              <a:defRPr sz="800" b="0">
                <a:solidFill>
                  <a:srgbClr val="FFFFFF"/>
                </a:solidFill>
                <a:latin typeface="+mn-lt"/>
                <a:cs typeface="Segoe UI" panose="020B0502040204020203" pitchFamily="34" charset="0"/>
              </a:defRPr>
            </a:lvl1pPr>
          </a:lstStyle>
          <a:p>
            <a:r>
              <a:rPr lang="en-US" dirty="0"/>
              <a:t>Drop Image</a:t>
            </a:r>
          </a:p>
        </p:txBody>
      </p:sp>
      <p:sp>
        <p:nvSpPr>
          <p:cNvPr id="23" name="Picture Placeholder" descr="This photo is a 'placeholder' only. Drag or drop your photo here, or click and tap the center to insert a photo.">
            <a:extLst>
              <a:ext uri="{FF2B5EF4-FFF2-40B4-BE49-F238E27FC236}">
                <a16:creationId xmlns:a16="http://schemas.microsoft.com/office/drawing/2014/main" id="{74EBE182-B741-BC49-B664-B0A622BFEA17}"/>
              </a:ext>
            </a:extLst>
          </p:cNvPr>
          <p:cNvSpPr>
            <a:spLocks noGrp="1"/>
          </p:cNvSpPr>
          <p:nvPr>
            <p:ph type="pic" sz="quarter" idx="31" hasCustomPrompt="1"/>
          </p:nvPr>
        </p:nvSpPr>
        <p:spPr bwMode="gray">
          <a:xfrm>
            <a:off x="9691619" y="2461913"/>
            <a:ext cx="906233" cy="852256"/>
          </a:xfrm>
          <a:pattFill prst="wdUpDiag">
            <a:fgClr>
              <a:schemeClr val="accent1">
                <a:lumMod val="50000"/>
              </a:schemeClr>
            </a:fgClr>
            <a:bgClr>
              <a:schemeClr val="tx2">
                <a:lumMod val="50000"/>
              </a:schemeClr>
            </a:bgClr>
          </a:pattFill>
          <a:ln w="12700">
            <a:solidFill>
              <a:schemeClr val="bg1">
                <a:lumMod val="75000"/>
              </a:schemeClr>
            </a:solidFill>
            <a:miter lim="800000"/>
          </a:ln>
        </p:spPr>
        <p:txBody>
          <a:bodyPr lIns="91440" tIns="91440" rIns="91440" bIns="91440" anchor="ctr" anchorCtr="0">
            <a:noAutofit/>
          </a:bodyPr>
          <a:lstStyle>
            <a:lvl1pPr marL="0" indent="0" algn="ctr">
              <a:lnSpc>
                <a:spcPct val="100000"/>
              </a:lnSpc>
              <a:spcBef>
                <a:spcPts val="0"/>
              </a:spcBef>
              <a:buNone/>
              <a:defRPr sz="800" b="0">
                <a:solidFill>
                  <a:srgbClr val="FFFFFF"/>
                </a:solidFill>
                <a:latin typeface="+mn-lt"/>
                <a:cs typeface="Segoe UI" panose="020B0502040204020203" pitchFamily="34" charset="0"/>
              </a:defRPr>
            </a:lvl1pPr>
          </a:lstStyle>
          <a:p>
            <a:r>
              <a:rPr lang="en-US" dirty="0"/>
              <a:t>Drop Image</a:t>
            </a:r>
          </a:p>
        </p:txBody>
      </p:sp>
      <p:sp>
        <p:nvSpPr>
          <p:cNvPr id="24" name="Picture Placeholder" descr="This photo is a 'placeholder' only. Drag or drop your photo here, or click and tap the center to insert a photo.">
            <a:extLst>
              <a:ext uri="{FF2B5EF4-FFF2-40B4-BE49-F238E27FC236}">
                <a16:creationId xmlns:a16="http://schemas.microsoft.com/office/drawing/2014/main" id="{216A9CF0-7A7F-AE48-971A-01E1283DC04D}"/>
              </a:ext>
            </a:extLst>
          </p:cNvPr>
          <p:cNvSpPr>
            <a:spLocks noGrp="1"/>
          </p:cNvSpPr>
          <p:nvPr>
            <p:ph type="pic" sz="quarter" idx="32" hasCustomPrompt="1"/>
          </p:nvPr>
        </p:nvSpPr>
        <p:spPr bwMode="gray">
          <a:xfrm>
            <a:off x="10703107" y="2461913"/>
            <a:ext cx="906233" cy="852256"/>
          </a:xfrm>
          <a:pattFill prst="wdUpDiag">
            <a:fgClr>
              <a:schemeClr val="accent1">
                <a:lumMod val="50000"/>
              </a:schemeClr>
            </a:fgClr>
            <a:bgClr>
              <a:schemeClr val="tx2">
                <a:lumMod val="50000"/>
              </a:schemeClr>
            </a:bgClr>
          </a:pattFill>
          <a:ln w="12700">
            <a:solidFill>
              <a:schemeClr val="bg1">
                <a:lumMod val="75000"/>
              </a:schemeClr>
            </a:solidFill>
            <a:miter lim="800000"/>
          </a:ln>
        </p:spPr>
        <p:txBody>
          <a:bodyPr lIns="91440" tIns="91440" rIns="91440" bIns="91440" anchor="ctr" anchorCtr="0">
            <a:noAutofit/>
          </a:bodyPr>
          <a:lstStyle>
            <a:lvl1pPr marL="0" indent="0" algn="ctr">
              <a:lnSpc>
                <a:spcPct val="100000"/>
              </a:lnSpc>
              <a:spcBef>
                <a:spcPts val="0"/>
              </a:spcBef>
              <a:buNone/>
              <a:defRPr sz="800" b="0">
                <a:solidFill>
                  <a:srgbClr val="FFFFFF"/>
                </a:solidFill>
                <a:latin typeface="+mn-lt"/>
                <a:cs typeface="Segoe UI" panose="020B0502040204020203" pitchFamily="34" charset="0"/>
              </a:defRPr>
            </a:lvl1pPr>
          </a:lstStyle>
          <a:p>
            <a:r>
              <a:rPr lang="en-US" dirty="0"/>
              <a:t>Drop Image</a:t>
            </a:r>
          </a:p>
        </p:txBody>
      </p:sp>
      <p:sp>
        <p:nvSpPr>
          <p:cNvPr id="47" name="Picture Placeholder" descr="This photo is a 'placeholder' only. Drag or drop your photo here, or click and tap the center to insert a photo.">
            <a:extLst>
              <a:ext uri="{FF2B5EF4-FFF2-40B4-BE49-F238E27FC236}">
                <a16:creationId xmlns:a16="http://schemas.microsoft.com/office/drawing/2014/main" id="{EE48212A-DC2D-8A4E-948F-CED552226B35}"/>
              </a:ext>
            </a:extLst>
          </p:cNvPr>
          <p:cNvSpPr>
            <a:spLocks noGrp="1"/>
          </p:cNvSpPr>
          <p:nvPr>
            <p:ph type="pic" sz="quarter" idx="33" hasCustomPrompt="1"/>
          </p:nvPr>
        </p:nvSpPr>
        <p:spPr bwMode="gray">
          <a:xfrm>
            <a:off x="588263" y="3415823"/>
            <a:ext cx="906233" cy="852256"/>
          </a:xfrm>
          <a:pattFill prst="wdUpDiag">
            <a:fgClr>
              <a:schemeClr val="accent1">
                <a:lumMod val="50000"/>
              </a:schemeClr>
            </a:fgClr>
            <a:bgClr>
              <a:schemeClr val="tx2">
                <a:lumMod val="50000"/>
              </a:schemeClr>
            </a:bgClr>
          </a:pattFill>
          <a:ln w="12700">
            <a:solidFill>
              <a:schemeClr val="bg1">
                <a:lumMod val="75000"/>
              </a:schemeClr>
            </a:solidFill>
            <a:miter lim="800000"/>
          </a:ln>
        </p:spPr>
        <p:txBody>
          <a:bodyPr lIns="91440" tIns="91440" rIns="91440" bIns="91440" anchor="ctr" anchorCtr="0">
            <a:noAutofit/>
          </a:bodyPr>
          <a:lstStyle>
            <a:lvl1pPr marL="0" indent="0" algn="ctr">
              <a:lnSpc>
                <a:spcPct val="100000"/>
              </a:lnSpc>
              <a:spcBef>
                <a:spcPts val="0"/>
              </a:spcBef>
              <a:buNone/>
              <a:defRPr sz="800" b="0">
                <a:solidFill>
                  <a:srgbClr val="FFFFFF"/>
                </a:solidFill>
                <a:latin typeface="+mn-lt"/>
                <a:cs typeface="Segoe UI" panose="020B0502040204020203" pitchFamily="34" charset="0"/>
              </a:defRPr>
            </a:lvl1pPr>
          </a:lstStyle>
          <a:p>
            <a:r>
              <a:rPr lang="en-US" dirty="0"/>
              <a:t>Drop Image</a:t>
            </a:r>
          </a:p>
        </p:txBody>
      </p:sp>
      <p:sp>
        <p:nvSpPr>
          <p:cNvPr id="48" name="Picture Placeholder" descr="This photo is a 'placeholder' only. Drag or drop your photo here, or click and tap the center to insert a photo.">
            <a:extLst>
              <a:ext uri="{FF2B5EF4-FFF2-40B4-BE49-F238E27FC236}">
                <a16:creationId xmlns:a16="http://schemas.microsoft.com/office/drawing/2014/main" id="{2A7EC4B1-AFA8-B84C-9D6B-CFC26A347773}"/>
              </a:ext>
            </a:extLst>
          </p:cNvPr>
          <p:cNvSpPr>
            <a:spLocks noGrp="1"/>
          </p:cNvSpPr>
          <p:nvPr>
            <p:ph type="pic" sz="quarter" idx="34" hasCustomPrompt="1"/>
          </p:nvPr>
        </p:nvSpPr>
        <p:spPr bwMode="gray">
          <a:xfrm>
            <a:off x="1599747" y="3415823"/>
            <a:ext cx="906233" cy="852256"/>
          </a:xfrm>
          <a:pattFill prst="wdUpDiag">
            <a:fgClr>
              <a:schemeClr val="accent1">
                <a:lumMod val="50000"/>
              </a:schemeClr>
            </a:fgClr>
            <a:bgClr>
              <a:schemeClr val="tx2">
                <a:lumMod val="50000"/>
              </a:schemeClr>
            </a:bgClr>
          </a:pattFill>
          <a:ln w="12700">
            <a:solidFill>
              <a:schemeClr val="bg1">
                <a:lumMod val="75000"/>
              </a:schemeClr>
            </a:solidFill>
            <a:miter lim="800000"/>
          </a:ln>
        </p:spPr>
        <p:txBody>
          <a:bodyPr lIns="91440" tIns="91440" rIns="91440" bIns="91440" anchor="ctr" anchorCtr="0">
            <a:noAutofit/>
          </a:bodyPr>
          <a:lstStyle>
            <a:lvl1pPr marL="0" indent="0" algn="ctr">
              <a:lnSpc>
                <a:spcPct val="100000"/>
              </a:lnSpc>
              <a:spcBef>
                <a:spcPts val="0"/>
              </a:spcBef>
              <a:buNone/>
              <a:defRPr sz="800" b="0">
                <a:solidFill>
                  <a:srgbClr val="FFFFFF"/>
                </a:solidFill>
                <a:latin typeface="+mn-lt"/>
                <a:cs typeface="Segoe UI" panose="020B0502040204020203" pitchFamily="34" charset="0"/>
              </a:defRPr>
            </a:lvl1pPr>
          </a:lstStyle>
          <a:p>
            <a:r>
              <a:rPr lang="en-US" dirty="0"/>
              <a:t>Drop Image</a:t>
            </a:r>
          </a:p>
        </p:txBody>
      </p:sp>
      <p:sp>
        <p:nvSpPr>
          <p:cNvPr id="49" name="Picture Placeholder" descr="This photo is a 'placeholder' only. Drag or drop your photo here, or click and tap the center to insert a photo.">
            <a:extLst>
              <a:ext uri="{FF2B5EF4-FFF2-40B4-BE49-F238E27FC236}">
                <a16:creationId xmlns:a16="http://schemas.microsoft.com/office/drawing/2014/main" id="{3D41B8F6-CB16-8A47-93D6-22C9BD6E792E}"/>
              </a:ext>
            </a:extLst>
          </p:cNvPr>
          <p:cNvSpPr>
            <a:spLocks noGrp="1"/>
          </p:cNvSpPr>
          <p:nvPr>
            <p:ph type="pic" sz="quarter" idx="35" hasCustomPrompt="1"/>
          </p:nvPr>
        </p:nvSpPr>
        <p:spPr bwMode="gray">
          <a:xfrm>
            <a:off x="2611231" y="3415823"/>
            <a:ext cx="906233" cy="852256"/>
          </a:xfrm>
          <a:pattFill prst="wdUpDiag">
            <a:fgClr>
              <a:schemeClr val="accent1">
                <a:lumMod val="50000"/>
              </a:schemeClr>
            </a:fgClr>
            <a:bgClr>
              <a:schemeClr val="tx2">
                <a:lumMod val="50000"/>
              </a:schemeClr>
            </a:bgClr>
          </a:pattFill>
          <a:ln w="12700">
            <a:solidFill>
              <a:schemeClr val="bg1">
                <a:lumMod val="75000"/>
              </a:schemeClr>
            </a:solidFill>
            <a:miter lim="800000"/>
          </a:ln>
        </p:spPr>
        <p:txBody>
          <a:bodyPr lIns="91440" tIns="91440" rIns="91440" bIns="91440" anchor="ctr" anchorCtr="0">
            <a:noAutofit/>
          </a:bodyPr>
          <a:lstStyle>
            <a:lvl1pPr marL="0" indent="0" algn="ctr">
              <a:lnSpc>
                <a:spcPct val="100000"/>
              </a:lnSpc>
              <a:spcBef>
                <a:spcPts val="0"/>
              </a:spcBef>
              <a:buNone/>
              <a:defRPr sz="800" b="0">
                <a:solidFill>
                  <a:srgbClr val="FFFFFF"/>
                </a:solidFill>
                <a:latin typeface="+mn-lt"/>
                <a:cs typeface="Segoe UI" panose="020B0502040204020203" pitchFamily="34" charset="0"/>
              </a:defRPr>
            </a:lvl1pPr>
          </a:lstStyle>
          <a:p>
            <a:r>
              <a:rPr lang="en-US" dirty="0"/>
              <a:t>Drop Image</a:t>
            </a:r>
          </a:p>
        </p:txBody>
      </p:sp>
      <p:sp>
        <p:nvSpPr>
          <p:cNvPr id="50" name="Picture Placeholder" descr="This photo is a 'placeholder' only. Drag or drop your photo here, or click and tap the center to insert a photo.">
            <a:extLst>
              <a:ext uri="{FF2B5EF4-FFF2-40B4-BE49-F238E27FC236}">
                <a16:creationId xmlns:a16="http://schemas.microsoft.com/office/drawing/2014/main" id="{9F647A9E-3E39-5245-986A-31E2F83C941F}"/>
              </a:ext>
            </a:extLst>
          </p:cNvPr>
          <p:cNvSpPr>
            <a:spLocks noGrp="1"/>
          </p:cNvSpPr>
          <p:nvPr>
            <p:ph type="pic" sz="quarter" idx="36" hasCustomPrompt="1"/>
          </p:nvPr>
        </p:nvSpPr>
        <p:spPr bwMode="gray">
          <a:xfrm>
            <a:off x="3622715" y="3415823"/>
            <a:ext cx="906233" cy="852256"/>
          </a:xfrm>
          <a:pattFill prst="wdUpDiag">
            <a:fgClr>
              <a:schemeClr val="accent1">
                <a:lumMod val="50000"/>
              </a:schemeClr>
            </a:fgClr>
            <a:bgClr>
              <a:schemeClr val="tx2">
                <a:lumMod val="50000"/>
              </a:schemeClr>
            </a:bgClr>
          </a:pattFill>
          <a:ln w="12700">
            <a:solidFill>
              <a:schemeClr val="bg1">
                <a:lumMod val="75000"/>
              </a:schemeClr>
            </a:solidFill>
            <a:miter lim="800000"/>
          </a:ln>
        </p:spPr>
        <p:txBody>
          <a:bodyPr lIns="91440" tIns="91440" rIns="91440" bIns="91440" anchor="ctr" anchorCtr="0">
            <a:noAutofit/>
          </a:bodyPr>
          <a:lstStyle>
            <a:lvl1pPr marL="0" indent="0" algn="ctr">
              <a:lnSpc>
                <a:spcPct val="100000"/>
              </a:lnSpc>
              <a:spcBef>
                <a:spcPts val="0"/>
              </a:spcBef>
              <a:buNone/>
              <a:defRPr sz="800" b="0">
                <a:solidFill>
                  <a:srgbClr val="FFFFFF"/>
                </a:solidFill>
                <a:latin typeface="+mn-lt"/>
                <a:cs typeface="Segoe UI" panose="020B0502040204020203" pitchFamily="34" charset="0"/>
              </a:defRPr>
            </a:lvl1pPr>
          </a:lstStyle>
          <a:p>
            <a:r>
              <a:rPr lang="en-US" dirty="0"/>
              <a:t>Drop Image</a:t>
            </a:r>
          </a:p>
        </p:txBody>
      </p:sp>
      <p:sp>
        <p:nvSpPr>
          <p:cNvPr id="51" name="Picture Placeholder" descr="This photo is a 'placeholder' only. Drag or drop your photo here, or click and tap the center to insert a photo.">
            <a:extLst>
              <a:ext uri="{FF2B5EF4-FFF2-40B4-BE49-F238E27FC236}">
                <a16:creationId xmlns:a16="http://schemas.microsoft.com/office/drawing/2014/main" id="{C943DD5E-95E4-004B-A652-3964101490F7}"/>
              </a:ext>
            </a:extLst>
          </p:cNvPr>
          <p:cNvSpPr>
            <a:spLocks noGrp="1"/>
          </p:cNvSpPr>
          <p:nvPr>
            <p:ph type="pic" sz="quarter" idx="37" hasCustomPrompt="1"/>
          </p:nvPr>
        </p:nvSpPr>
        <p:spPr bwMode="gray">
          <a:xfrm>
            <a:off x="4634199" y="3415823"/>
            <a:ext cx="906233" cy="852256"/>
          </a:xfrm>
          <a:pattFill prst="wdUpDiag">
            <a:fgClr>
              <a:schemeClr val="accent1">
                <a:lumMod val="50000"/>
              </a:schemeClr>
            </a:fgClr>
            <a:bgClr>
              <a:schemeClr val="tx2">
                <a:lumMod val="50000"/>
              </a:schemeClr>
            </a:bgClr>
          </a:pattFill>
          <a:ln w="12700">
            <a:solidFill>
              <a:schemeClr val="bg1">
                <a:lumMod val="75000"/>
              </a:schemeClr>
            </a:solidFill>
            <a:miter lim="800000"/>
          </a:ln>
        </p:spPr>
        <p:txBody>
          <a:bodyPr lIns="91440" tIns="91440" rIns="91440" bIns="91440" anchor="ctr" anchorCtr="0">
            <a:noAutofit/>
          </a:bodyPr>
          <a:lstStyle>
            <a:lvl1pPr marL="0" indent="0" algn="ctr">
              <a:lnSpc>
                <a:spcPct val="100000"/>
              </a:lnSpc>
              <a:spcBef>
                <a:spcPts val="0"/>
              </a:spcBef>
              <a:buNone/>
              <a:defRPr sz="800" b="0">
                <a:solidFill>
                  <a:srgbClr val="FFFFFF"/>
                </a:solidFill>
                <a:latin typeface="+mn-lt"/>
                <a:cs typeface="Segoe UI" panose="020B0502040204020203" pitchFamily="34" charset="0"/>
              </a:defRPr>
            </a:lvl1pPr>
          </a:lstStyle>
          <a:p>
            <a:r>
              <a:rPr lang="en-US" dirty="0"/>
              <a:t>Drop Image</a:t>
            </a:r>
          </a:p>
        </p:txBody>
      </p:sp>
      <p:sp>
        <p:nvSpPr>
          <p:cNvPr id="52" name="Picture Placeholder" descr="This photo is a 'placeholder' only. Drag or drop your photo here, or click and tap the center to insert a photo.">
            <a:extLst>
              <a:ext uri="{FF2B5EF4-FFF2-40B4-BE49-F238E27FC236}">
                <a16:creationId xmlns:a16="http://schemas.microsoft.com/office/drawing/2014/main" id="{7324A395-E051-B041-98A7-F038983D90B3}"/>
              </a:ext>
            </a:extLst>
          </p:cNvPr>
          <p:cNvSpPr>
            <a:spLocks noGrp="1"/>
          </p:cNvSpPr>
          <p:nvPr>
            <p:ph type="pic" sz="quarter" idx="38" hasCustomPrompt="1"/>
          </p:nvPr>
        </p:nvSpPr>
        <p:spPr bwMode="gray">
          <a:xfrm>
            <a:off x="5645683" y="3415823"/>
            <a:ext cx="906233" cy="852256"/>
          </a:xfrm>
          <a:pattFill prst="wdUpDiag">
            <a:fgClr>
              <a:schemeClr val="accent1">
                <a:lumMod val="50000"/>
              </a:schemeClr>
            </a:fgClr>
            <a:bgClr>
              <a:schemeClr val="tx2">
                <a:lumMod val="50000"/>
              </a:schemeClr>
            </a:bgClr>
          </a:pattFill>
          <a:ln w="12700">
            <a:solidFill>
              <a:schemeClr val="bg1">
                <a:lumMod val="75000"/>
              </a:schemeClr>
            </a:solidFill>
            <a:miter lim="800000"/>
          </a:ln>
        </p:spPr>
        <p:txBody>
          <a:bodyPr lIns="91440" tIns="91440" rIns="91440" bIns="91440" anchor="ctr" anchorCtr="0">
            <a:noAutofit/>
          </a:bodyPr>
          <a:lstStyle>
            <a:lvl1pPr marL="0" indent="0" algn="ctr">
              <a:lnSpc>
                <a:spcPct val="100000"/>
              </a:lnSpc>
              <a:spcBef>
                <a:spcPts val="0"/>
              </a:spcBef>
              <a:buNone/>
              <a:defRPr sz="800" b="0">
                <a:solidFill>
                  <a:srgbClr val="FFFFFF"/>
                </a:solidFill>
                <a:latin typeface="+mn-lt"/>
                <a:cs typeface="Segoe UI" panose="020B0502040204020203" pitchFamily="34" charset="0"/>
              </a:defRPr>
            </a:lvl1pPr>
          </a:lstStyle>
          <a:p>
            <a:r>
              <a:rPr lang="en-US" dirty="0"/>
              <a:t>Drop Image</a:t>
            </a:r>
          </a:p>
        </p:txBody>
      </p:sp>
      <p:sp>
        <p:nvSpPr>
          <p:cNvPr id="53" name="Picture Placeholder" descr="This photo is a 'placeholder' only. Drag or drop your photo here, or click and tap the center to insert a photo.">
            <a:extLst>
              <a:ext uri="{FF2B5EF4-FFF2-40B4-BE49-F238E27FC236}">
                <a16:creationId xmlns:a16="http://schemas.microsoft.com/office/drawing/2014/main" id="{5D8EB23B-20D2-E04A-8B4F-F25763669F4C}"/>
              </a:ext>
            </a:extLst>
          </p:cNvPr>
          <p:cNvSpPr>
            <a:spLocks noGrp="1"/>
          </p:cNvSpPr>
          <p:nvPr>
            <p:ph type="pic" sz="quarter" idx="39" hasCustomPrompt="1"/>
          </p:nvPr>
        </p:nvSpPr>
        <p:spPr bwMode="gray">
          <a:xfrm>
            <a:off x="6657167" y="3415823"/>
            <a:ext cx="906233" cy="852256"/>
          </a:xfrm>
          <a:pattFill prst="wdUpDiag">
            <a:fgClr>
              <a:schemeClr val="accent1">
                <a:lumMod val="50000"/>
              </a:schemeClr>
            </a:fgClr>
            <a:bgClr>
              <a:schemeClr val="tx2">
                <a:lumMod val="50000"/>
              </a:schemeClr>
            </a:bgClr>
          </a:pattFill>
          <a:ln w="12700">
            <a:solidFill>
              <a:schemeClr val="bg1">
                <a:lumMod val="75000"/>
              </a:schemeClr>
            </a:solidFill>
            <a:miter lim="800000"/>
          </a:ln>
        </p:spPr>
        <p:txBody>
          <a:bodyPr lIns="91440" tIns="91440" rIns="91440" bIns="91440" anchor="ctr" anchorCtr="0">
            <a:noAutofit/>
          </a:bodyPr>
          <a:lstStyle>
            <a:lvl1pPr marL="0" indent="0" algn="ctr">
              <a:lnSpc>
                <a:spcPct val="100000"/>
              </a:lnSpc>
              <a:spcBef>
                <a:spcPts val="0"/>
              </a:spcBef>
              <a:buNone/>
              <a:defRPr sz="800" b="0">
                <a:solidFill>
                  <a:srgbClr val="FFFFFF"/>
                </a:solidFill>
                <a:latin typeface="+mn-lt"/>
                <a:cs typeface="Segoe UI" panose="020B0502040204020203" pitchFamily="34" charset="0"/>
              </a:defRPr>
            </a:lvl1pPr>
          </a:lstStyle>
          <a:p>
            <a:r>
              <a:rPr lang="en-US" dirty="0"/>
              <a:t>Drop Image</a:t>
            </a:r>
          </a:p>
        </p:txBody>
      </p:sp>
      <p:sp>
        <p:nvSpPr>
          <p:cNvPr id="54" name="Picture Placeholder" descr="This photo is a 'placeholder' only. Drag or drop your photo here, or click and tap the center to insert a photo.">
            <a:extLst>
              <a:ext uri="{FF2B5EF4-FFF2-40B4-BE49-F238E27FC236}">
                <a16:creationId xmlns:a16="http://schemas.microsoft.com/office/drawing/2014/main" id="{9176A914-34CF-6A48-A1B5-7978B2CF9C71}"/>
              </a:ext>
            </a:extLst>
          </p:cNvPr>
          <p:cNvSpPr>
            <a:spLocks noGrp="1"/>
          </p:cNvSpPr>
          <p:nvPr>
            <p:ph type="pic" sz="quarter" idx="40" hasCustomPrompt="1"/>
          </p:nvPr>
        </p:nvSpPr>
        <p:spPr bwMode="gray">
          <a:xfrm>
            <a:off x="7668651" y="3415823"/>
            <a:ext cx="906233" cy="852256"/>
          </a:xfrm>
          <a:pattFill prst="wdUpDiag">
            <a:fgClr>
              <a:schemeClr val="accent1">
                <a:lumMod val="50000"/>
              </a:schemeClr>
            </a:fgClr>
            <a:bgClr>
              <a:schemeClr val="tx2">
                <a:lumMod val="50000"/>
              </a:schemeClr>
            </a:bgClr>
          </a:pattFill>
          <a:ln w="12700">
            <a:solidFill>
              <a:schemeClr val="bg1">
                <a:lumMod val="75000"/>
              </a:schemeClr>
            </a:solidFill>
            <a:miter lim="800000"/>
          </a:ln>
        </p:spPr>
        <p:txBody>
          <a:bodyPr lIns="91440" tIns="91440" rIns="91440" bIns="91440" anchor="ctr" anchorCtr="0">
            <a:noAutofit/>
          </a:bodyPr>
          <a:lstStyle>
            <a:lvl1pPr marL="0" indent="0" algn="ctr">
              <a:lnSpc>
                <a:spcPct val="100000"/>
              </a:lnSpc>
              <a:spcBef>
                <a:spcPts val="0"/>
              </a:spcBef>
              <a:buNone/>
              <a:defRPr sz="800" b="0">
                <a:solidFill>
                  <a:srgbClr val="FFFFFF"/>
                </a:solidFill>
                <a:latin typeface="+mn-lt"/>
                <a:cs typeface="Segoe UI" panose="020B0502040204020203" pitchFamily="34" charset="0"/>
              </a:defRPr>
            </a:lvl1pPr>
          </a:lstStyle>
          <a:p>
            <a:r>
              <a:rPr lang="en-US" dirty="0"/>
              <a:t>Drop Image</a:t>
            </a:r>
          </a:p>
        </p:txBody>
      </p:sp>
      <p:sp>
        <p:nvSpPr>
          <p:cNvPr id="55" name="Picture Placeholder" descr="This photo is a 'placeholder' only. Drag or drop your photo here, or click and tap the center to insert a photo.">
            <a:extLst>
              <a:ext uri="{FF2B5EF4-FFF2-40B4-BE49-F238E27FC236}">
                <a16:creationId xmlns:a16="http://schemas.microsoft.com/office/drawing/2014/main" id="{DC220427-E17B-B24E-AB8E-2626C72238E1}"/>
              </a:ext>
            </a:extLst>
          </p:cNvPr>
          <p:cNvSpPr>
            <a:spLocks noGrp="1"/>
          </p:cNvSpPr>
          <p:nvPr>
            <p:ph type="pic" sz="quarter" idx="41" hasCustomPrompt="1"/>
          </p:nvPr>
        </p:nvSpPr>
        <p:spPr bwMode="gray">
          <a:xfrm>
            <a:off x="8680135" y="3415823"/>
            <a:ext cx="906233" cy="852256"/>
          </a:xfrm>
          <a:pattFill prst="wdUpDiag">
            <a:fgClr>
              <a:schemeClr val="accent1">
                <a:lumMod val="50000"/>
              </a:schemeClr>
            </a:fgClr>
            <a:bgClr>
              <a:schemeClr val="tx2">
                <a:lumMod val="50000"/>
              </a:schemeClr>
            </a:bgClr>
          </a:pattFill>
          <a:ln w="12700">
            <a:solidFill>
              <a:schemeClr val="bg1">
                <a:lumMod val="75000"/>
              </a:schemeClr>
            </a:solidFill>
            <a:miter lim="800000"/>
          </a:ln>
        </p:spPr>
        <p:txBody>
          <a:bodyPr lIns="91440" tIns="91440" rIns="91440" bIns="91440" anchor="ctr" anchorCtr="0">
            <a:noAutofit/>
          </a:bodyPr>
          <a:lstStyle>
            <a:lvl1pPr marL="0" indent="0" algn="ctr">
              <a:lnSpc>
                <a:spcPct val="100000"/>
              </a:lnSpc>
              <a:spcBef>
                <a:spcPts val="0"/>
              </a:spcBef>
              <a:buNone/>
              <a:defRPr sz="800" b="0">
                <a:solidFill>
                  <a:srgbClr val="FFFFFF"/>
                </a:solidFill>
                <a:latin typeface="+mn-lt"/>
                <a:cs typeface="Segoe UI" panose="020B0502040204020203" pitchFamily="34" charset="0"/>
              </a:defRPr>
            </a:lvl1pPr>
          </a:lstStyle>
          <a:p>
            <a:r>
              <a:rPr lang="en-US" dirty="0"/>
              <a:t>Drop Image</a:t>
            </a:r>
          </a:p>
        </p:txBody>
      </p:sp>
      <p:sp>
        <p:nvSpPr>
          <p:cNvPr id="56" name="Picture Placeholder" descr="This photo is a 'placeholder' only. Drag or drop your photo here, or click and tap the center to insert a photo.">
            <a:extLst>
              <a:ext uri="{FF2B5EF4-FFF2-40B4-BE49-F238E27FC236}">
                <a16:creationId xmlns:a16="http://schemas.microsoft.com/office/drawing/2014/main" id="{256B660E-74F0-6749-933B-EBBB3DC15E3C}"/>
              </a:ext>
            </a:extLst>
          </p:cNvPr>
          <p:cNvSpPr>
            <a:spLocks noGrp="1"/>
          </p:cNvSpPr>
          <p:nvPr>
            <p:ph type="pic" sz="quarter" idx="42" hasCustomPrompt="1"/>
          </p:nvPr>
        </p:nvSpPr>
        <p:spPr bwMode="gray">
          <a:xfrm>
            <a:off x="9691619" y="3415823"/>
            <a:ext cx="906233" cy="852256"/>
          </a:xfrm>
          <a:pattFill prst="wdUpDiag">
            <a:fgClr>
              <a:schemeClr val="accent1">
                <a:lumMod val="50000"/>
              </a:schemeClr>
            </a:fgClr>
            <a:bgClr>
              <a:schemeClr val="tx2">
                <a:lumMod val="50000"/>
              </a:schemeClr>
            </a:bgClr>
          </a:pattFill>
          <a:ln w="12700">
            <a:solidFill>
              <a:schemeClr val="bg1">
                <a:lumMod val="75000"/>
              </a:schemeClr>
            </a:solidFill>
            <a:miter lim="800000"/>
          </a:ln>
        </p:spPr>
        <p:txBody>
          <a:bodyPr lIns="91440" tIns="91440" rIns="91440" bIns="91440" anchor="ctr" anchorCtr="0">
            <a:noAutofit/>
          </a:bodyPr>
          <a:lstStyle>
            <a:lvl1pPr marL="0" indent="0" algn="ctr">
              <a:lnSpc>
                <a:spcPct val="100000"/>
              </a:lnSpc>
              <a:spcBef>
                <a:spcPts val="0"/>
              </a:spcBef>
              <a:buNone/>
              <a:defRPr sz="800" b="0">
                <a:solidFill>
                  <a:srgbClr val="FFFFFF"/>
                </a:solidFill>
                <a:latin typeface="+mn-lt"/>
                <a:cs typeface="Segoe UI" panose="020B0502040204020203" pitchFamily="34" charset="0"/>
              </a:defRPr>
            </a:lvl1pPr>
          </a:lstStyle>
          <a:p>
            <a:r>
              <a:rPr lang="en-US" dirty="0"/>
              <a:t>Drop Image</a:t>
            </a:r>
          </a:p>
        </p:txBody>
      </p:sp>
      <p:sp>
        <p:nvSpPr>
          <p:cNvPr id="57" name="Picture Placeholder" descr="This photo is a 'placeholder' only. Drag or drop your photo here, or click and tap the center to insert a photo.">
            <a:extLst>
              <a:ext uri="{FF2B5EF4-FFF2-40B4-BE49-F238E27FC236}">
                <a16:creationId xmlns:a16="http://schemas.microsoft.com/office/drawing/2014/main" id="{800E9B2C-54F5-7247-8B0A-8ECF84CB3EC6}"/>
              </a:ext>
            </a:extLst>
          </p:cNvPr>
          <p:cNvSpPr>
            <a:spLocks noGrp="1"/>
          </p:cNvSpPr>
          <p:nvPr>
            <p:ph type="pic" sz="quarter" idx="43" hasCustomPrompt="1"/>
          </p:nvPr>
        </p:nvSpPr>
        <p:spPr bwMode="gray">
          <a:xfrm>
            <a:off x="10703107" y="3415823"/>
            <a:ext cx="906233" cy="852256"/>
          </a:xfrm>
          <a:pattFill prst="wdUpDiag">
            <a:fgClr>
              <a:schemeClr val="accent1">
                <a:lumMod val="50000"/>
              </a:schemeClr>
            </a:fgClr>
            <a:bgClr>
              <a:schemeClr val="tx2">
                <a:lumMod val="50000"/>
              </a:schemeClr>
            </a:bgClr>
          </a:pattFill>
          <a:ln w="12700">
            <a:solidFill>
              <a:schemeClr val="bg1">
                <a:lumMod val="75000"/>
              </a:schemeClr>
            </a:solidFill>
            <a:miter lim="800000"/>
          </a:ln>
        </p:spPr>
        <p:txBody>
          <a:bodyPr lIns="91440" tIns="91440" rIns="91440" bIns="91440" anchor="ctr" anchorCtr="0">
            <a:noAutofit/>
          </a:bodyPr>
          <a:lstStyle>
            <a:lvl1pPr marL="0" indent="0" algn="ctr">
              <a:lnSpc>
                <a:spcPct val="100000"/>
              </a:lnSpc>
              <a:spcBef>
                <a:spcPts val="0"/>
              </a:spcBef>
              <a:buNone/>
              <a:defRPr sz="800" b="0">
                <a:solidFill>
                  <a:srgbClr val="FFFFFF"/>
                </a:solidFill>
                <a:latin typeface="+mn-lt"/>
                <a:cs typeface="Segoe UI" panose="020B0502040204020203" pitchFamily="34" charset="0"/>
              </a:defRPr>
            </a:lvl1pPr>
          </a:lstStyle>
          <a:p>
            <a:r>
              <a:rPr lang="en-US" dirty="0"/>
              <a:t>Drop Image</a:t>
            </a:r>
          </a:p>
        </p:txBody>
      </p:sp>
      <p:sp>
        <p:nvSpPr>
          <p:cNvPr id="58" name="Picture Placeholder" descr="This photo is a 'placeholder' only. Drag or drop your photo here, or click and tap the center to insert a photo.">
            <a:extLst>
              <a:ext uri="{FF2B5EF4-FFF2-40B4-BE49-F238E27FC236}">
                <a16:creationId xmlns:a16="http://schemas.microsoft.com/office/drawing/2014/main" id="{01E232AB-8B15-254B-A855-7F8837E250DF}"/>
              </a:ext>
            </a:extLst>
          </p:cNvPr>
          <p:cNvSpPr>
            <a:spLocks noGrp="1"/>
          </p:cNvSpPr>
          <p:nvPr>
            <p:ph type="pic" sz="quarter" idx="44" hasCustomPrompt="1"/>
          </p:nvPr>
        </p:nvSpPr>
        <p:spPr bwMode="gray">
          <a:xfrm>
            <a:off x="588263" y="4369733"/>
            <a:ext cx="906233" cy="852256"/>
          </a:xfrm>
          <a:pattFill prst="wdUpDiag">
            <a:fgClr>
              <a:schemeClr val="accent1">
                <a:lumMod val="50000"/>
              </a:schemeClr>
            </a:fgClr>
            <a:bgClr>
              <a:schemeClr val="tx2">
                <a:lumMod val="50000"/>
              </a:schemeClr>
            </a:bgClr>
          </a:pattFill>
          <a:ln w="12700">
            <a:solidFill>
              <a:schemeClr val="bg1">
                <a:lumMod val="75000"/>
              </a:schemeClr>
            </a:solidFill>
            <a:miter lim="800000"/>
          </a:ln>
        </p:spPr>
        <p:txBody>
          <a:bodyPr lIns="91440" tIns="91440" rIns="91440" bIns="91440" anchor="ctr" anchorCtr="0">
            <a:noAutofit/>
          </a:bodyPr>
          <a:lstStyle>
            <a:lvl1pPr marL="0" indent="0" algn="ctr">
              <a:lnSpc>
                <a:spcPct val="100000"/>
              </a:lnSpc>
              <a:spcBef>
                <a:spcPts val="0"/>
              </a:spcBef>
              <a:buNone/>
              <a:defRPr sz="800" b="0">
                <a:solidFill>
                  <a:srgbClr val="FFFFFF"/>
                </a:solidFill>
                <a:latin typeface="+mn-lt"/>
                <a:cs typeface="Segoe UI" panose="020B0502040204020203" pitchFamily="34" charset="0"/>
              </a:defRPr>
            </a:lvl1pPr>
          </a:lstStyle>
          <a:p>
            <a:r>
              <a:rPr lang="en-US" dirty="0"/>
              <a:t>Drop Image</a:t>
            </a:r>
          </a:p>
        </p:txBody>
      </p:sp>
      <p:sp>
        <p:nvSpPr>
          <p:cNvPr id="59" name="Picture Placeholder" descr="This photo is a 'placeholder' only. Drag or drop your photo here, or click and tap the center to insert a photo.">
            <a:extLst>
              <a:ext uri="{FF2B5EF4-FFF2-40B4-BE49-F238E27FC236}">
                <a16:creationId xmlns:a16="http://schemas.microsoft.com/office/drawing/2014/main" id="{0A9C15B7-B0C8-6F44-8D00-8A2A4EEBF911}"/>
              </a:ext>
            </a:extLst>
          </p:cNvPr>
          <p:cNvSpPr>
            <a:spLocks noGrp="1"/>
          </p:cNvSpPr>
          <p:nvPr>
            <p:ph type="pic" sz="quarter" idx="45" hasCustomPrompt="1"/>
          </p:nvPr>
        </p:nvSpPr>
        <p:spPr bwMode="gray">
          <a:xfrm>
            <a:off x="1599747" y="4369733"/>
            <a:ext cx="906233" cy="852256"/>
          </a:xfrm>
          <a:pattFill prst="wdUpDiag">
            <a:fgClr>
              <a:schemeClr val="accent1">
                <a:lumMod val="50000"/>
              </a:schemeClr>
            </a:fgClr>
            <a:bgClr>
              <a:schemeClr val="tx2">
                <a:lumMod val="50000"/>
              </a:schemeClr>
            </a:bgClr>
          </a:pattFill>
          <a:ln w="12700">
            <a:solidFill>
              <a:schemeClr val="bg1">
                <a:lumMod val="75000"/>
              </a:schemeClr>
            </a:solidFill>
            <a:miter lim="800000"/>
          </a:ln>
        </p:spPr>
        <p:txBody>
          <a:bodyPr lIns="91440" tIns="91440" rIns="91440" bIns="91440" anchor="ctr" anchorCtr="0">
            <a:noAutofit/>
          </a:bodyPr>
          <a:lstStyle>
            <a:lvl1pPr marL="0" indent="0" algn="ctr">
              <a:lnSpc>
                <a:spcPct val="100000"/>
              </a:lnSpc>
              <a:spcBef>
                <a:spcPts val="0"/>
              </a:spcBef>
              <a:buNone/>
              <a:defRPr sz="800" b="0">
                <a:solidFill>
                  <a:srgbClr val="FFFFFF"/>
                </a:solidFill>
                <a:latin typeface="+mn-lt"/>
                <a:cs typeface="Segoe UI" panose="020B0502040204020203" pitchFamily="34" charset="0"/>
              </a:defRPr>
            </a:lvl1pPr>
          </a:lstStyle>
          <a:p>
            <a:r>
              <a:rPr lang="en-US" dirty="0"/>
              <a:t>Drop Image</a:t>
            </a:r>
          </a:p>
        </p:txBody>
      </p:sp>
      <p:sp>
        <p:nvSpPr>
          <p:cNvPr id="60" name="Picture Placeholder" descr="This photo is a 'placeholder' only. Drag or drop your photo here, or click and tap the center to insert a photo.">
            <a:extLst>
              <a:ext uri="{FF2B5EF4-FFF2-40B4-BE49-F238E27FC236}">
                <a16:creationId xmlns:a16="http://schemas.microsoft.com/office/drawing/2014/main" id="{855E00E5-0C32-114B-9C71-A210C35FD8A5}"/>
              </a:ext>
            </a:extLst>
          </p:cNvPr>
          <p:cNvSpPr>
            <a:spLocks noGrp="1"/>
          </p:cNvSpPr>
          <p:nvPr>
            <p:ph type="pic" sz="quarter" idx="46" hasCustomPrompt="1"/>
          </p:nvPr>
        </p:nvSpPr>
        <p:spPr bwMode="gray">
          <a:xfrm>
            <a:off x="2611231" y="4369733"/>
            <a:ext cx="906233" cy="852256"/>
          </a:xfrm>
          <a:pattFill prst="wdUpDiag">
            <a:fgClr>
              <a:schemeClr val="accent1">
                <a:lumMod val="50000"/>
              </a:schemeClr>
            </a:fgClr>
            <a:bgClr>
              <a:schemeClr val="tx2">
                <a:lumMod val="50000"/>
              </a:schemeClr>
            </a:bgClr>
          </a:pattFill>
          <a:ln w="12700">
            <a:solidFill>
              <a:schemeClr val="bg1">
                <a:lumMod val="75000"/>
              </a:schemeClr>
            </a:solidFill>
            <a:miter lim="800000"/>
          </a:ln>
        </p:spPr>
        <p:txBody>
          <a:bodyPr lIns="91440" tIns="91440" rIns="91440" bIns="91440" anchor="ctr" anchorCtr="0">
            <a:noAutofit/>
          </a:bodyPr>
          <a:lstStyle>
            <a:lvl1pPr marL="0" indent="0" algn="ctr">
              <a:lnSpc>
                <a:spcPct val="100000"/>
              </a:lnSpc>
              <a:spcBef>
                <a:spcPts val="0"/>
              </a:spcBef>
              <a:buNone/>
              <a:defRPr sz="800" b="0">
                <a:solidFill>
                  <a:srgbClr val="FFFFFF"/>
                </a:solidFill>
                <a:latin typeface="+mn-lt"/>
                <a:cs typeface="Segoe UI" panose="020B0502040204020203" pitchFamily="34" charset="0"/>
              </a:defRPr>
            </a:lvl1pPr>
          </a:lstStyle>
          <a:p>
            <a:r>
              <a:rPr lang="en-US" dirty="0"/>
              <a:t>Drop Image</a:t>
            </a:r>
          </a:p>
        </p:txBody>
      </p:sp>
      <p:sp>
        <p:nvSpPr>
          <p:cNvPr id="61" name="Picture Placeholder" descr="This photo is a 'placeholder' only. Drag or drop your photo here, or click and tap the center to insert a photo.">
            <a:extLst>
              <a:ext uri="{FF2B5EF4-FFF2-40B4-BE49-F238E27FC236}">
                <a16:creationId xmlns:a16="http://schemas.microsoft.com/office/drawing/2014/main" id="{53BCE8B7-2363-754D-8DCC-BBD1A812A666}"/>
              </a:ext>
            </a:extLst>
          </p:cNvPr>
          <p:cNvSpPr>
            <a:spLocks noGrp="1"/>
          </p:cNvSpPr>
          <p:nvPr>
            <p:ph type="pic" sz="quarter" idx="47" hasCustomPrompt="1"/>
          </p:nvPr>
        </p:nvSpPr>
        <p:spPr bwMode="gray">
          <a:xfrm>
            <a:off x="3622715" y="4369733"/>
            <a:ext cx="906233" cy="852256"/>
          </a:xfrm>
          <a:pattFill prst="wdUpDiag">
            <a:fgClr>
              <a:schemeClr val="accent1">
                <a:lumMod val="50000"/>
              </a:schemeClr>
            </a:fgClr>
            <a:bgClr>
              <a:schemeClr val="tx2">
                <a:lumMod val="50000"/>
              </a:schemeClr>
            </a:bgClr>
          </a:pattFill>
          <a:ln w="12700">
            <a:solidFill>
              <a:schemeClr val="bg1">
                <a:lumMod val="75000"/>
              </a:schemeClr>
            </a:solidFill>
            <a:miter lim="800000"/>
          </a:ln>
        </p:spPr>
        <p:txBody>
          <a:bodyPr lIns="91440" tIns="91440" rIns="91440" bIns="91440" anchor="ctr" anchorCtr="0">
            <a:noAutofit/>
          </a:bodyPr>
          <a:lstStyle>
            <a:lvl1pPr marL="0" indent="0" algn="ctr">
              <a:lnSpc>
                <a:spcPct val="100000"/>
              </a:lnSpc>
              <a:spcBef>
                <a:spcPts val="0"/>
              </a:spcBef>
              <a:buNone/>
              <a:defRPr sz="800" b="0">
                <a:solidFill>
                  <a:srgbClr val="FFFFFF"/>
                </a:solidFill>
                <a:latin typeface="+mn-lt"/>
                <a:cs typeface="Segoe UI" panose="020B0502040204020203" pitchFamily="34" charset="0"/>
              </a:defRPr>
            </a:lvl1pPr>
          </a:lstStyle>
          <a:p>
            <a:r>
              <a:rPr lang="en-US" dirty="0"/>
              <a:t>Drop Image</a:t>
            </a:r>
          </a:p>
        </p:txBody>
      </p:sp>
      <p:sp>
        <p:nvSpPr>
          <p:cNvPr id="62" name="Picture Placeholder" descr="This photo is a 'placeholder' only. Drag or drop your photo here, or click and tap the center to insert a photo.">
            <a:extLst>
              <a:ext uri="{FF2B5EF4-FFF2-40B4-BE49-F238E27FC236}">
                <a16:creationId xmlns:a16="http://schemas.microsoft.com/office/drawing/2014/main" id="{3DD5E7E1-6C4A-D24E-B423-731BCB2FED82}"/>
              </a:ext>
            </a:extLst>
          </p:cNvPr>
          <p:cNvSpPr>
            <a:spLocks noGrp="1"/>
          </p:cNvSpPr>
          <p:nvPr>
            <p:ph type="pic" sz="quarter" idx="48" hasCustomPrompt="1"/>
          </p:nvPr>
        </p:nvSpPr>
        <p:spPr bwMode="gray">
          <a:xfrm>
            <a:off x="4634199" y="4369733"/>
            <a:ext cx="906233" cy="852256"/>
          </a:xfrm>
          <a:pattFill prst="wdUpDiag">
            <a:fgClr>
              <a:schemeClr val="accent1">
                <a:lumMod val="50000"/>
              </a:schemeClr>
            </a:fgClr>
            <a:bgClr>
              <a:schemeClr val="tx2">
                <a:lumMod val="50000"/>
              </a:schemeClr>
            </a:bgClr>
          </a:pattFill>
          <a:ln w="12700">
            <a:solidFill>
              <a:schemeClr val="bg1">
                <a:lumMod val="75000"/>
              </a:schemeClr>
            </a:solidFill>
            <a:miter lim="800000"/>
          </a:ln>
        </p:spPr>
        <p:txBody>
          <a:bodyPr lIns="91440" tIns="91440" rIns="91440" bIns="91440" anchor="ctr" anchorCtr="0">
            <a:noAutofit/>
          </a:bodyPr>
          <a:lstStyle>
            <a:lvl1pPr marL="0" indent="0" algn="ctr">
              <a:lnSpc>
                <a:spcPct val="100000"/>
              </a:lnSpc>
              <a:spcBef>
                <a:spcPts val="0"/>
              </a:spcBef>
              <a:buNone/>
              <a:defRPr sz="800" b="0">
                <a:solidFill>
                  <a:srgbClr val="FFFFFF"/>
                </a:solidFill>
                <a:latin typeface="+mn-lt"/>
                <a:cs typeface="Segoe UI" panose="020B0502040204020203" pitchFamily="34" charset="0"/>
              </a:defRPr>
            </a:lvl1pPr>
          </a:lstStyle>
          <a:p>
            <a:r>
              <a:rPr lang="en-US" dirty="0"/>
              <a:t>Drop Image</a:t>
            </a:r>
          </a:p>
        </p:txBody>
      </p:sp>
      <p:sp>
        <p:nvSpPr>
          <p:cNvPr id="63" name="Picture Placeholder" descr="This photo is a 'placeholder' only. Drag or drop your photo here, or click and tap the center to insert a photo.">
            <a:extLst>
              <a:ext uri="{FF2B5EF4-FFF2-40B4-BE49-F238E27FC236}">
                <a16:creationId xmlns:a16="http://schemas.microsoft.com/office/drawing/2014/main" id="{7994E403-A4F2-D143-8694-FFDDED83B568}"/>
              </a:ext>
            </a:extLst>
          </p:cNvPr>
          <p:cNvSpPr>
            <a:spLocks noGrp="1"/>
          </p:cNvSpPr>
          <p:nvPr>
            <p:ph type="pic" sz="quarter" idx="49" hasCustomPrompt="1"/>
          </p:nvPr>
        </p:nvSpPr>
        <p:spPr bwMode="gray">
          <a:xfrm>
            <a:off x="5645683" y="4369733"/>
            <a:ext cx="906233" cy="852256"/>
          </a:xfrm>
          <a:pattFill prst="wdUpDiag">
            <a:fgClr>
              <a:schemeClr val="accent1">
                <a:lumMod val="50000"/>
              </a:schemeClr>
            </a:fgClr>
            <a:bgClr>
              <a:schemeClr val="tx2">
                <a:lumMod val="50000"/>
              </a:schemeClr>
            </a:bgClr>
          </a:pattFill>
          <a:ln w="12700">
            <a:solidFill>
              <a:schemeClr val="bg1">
                <a:lumMod val="75000"/>
              </a:schemeClr>
            </a:solidFill>
            <a:miter lim="800000"/>
          </a:ln>
        </p:spPr>
        <p:txBody>
          <a:bodyPr lIns="91440" tIns="91440" rIns="91440" bIns="91440" anchor="ctr" anchorCtr="0">
            <a:noAutofit/>
          </a:bodyPr>
          <a:lstStyle>
            <a:lvl1pPr marL="0" indent="0" algn="ctr">
              <a:lnSpc>
                <a:spcPct val="100000"/>
              </a:lnSpc>
              <a:spcBef>
                <a:spcPts val="0"/>
              </a:spcBef>
              <a:buNone/>
              <a:defRPr sz="800" b="0">
                <a:solidFill>
                  <a:srgbClr val="FFFFFF"/>
                </a:solidFill>
                <a:latin typeface="+mn-lt"/>
                <a:cs typeface="Segoe UI" panose="020B0502040204020203" pitchFamily="34" charset="0"/>
              </a:defRPr>
            </a:lvl1pPr>
          </a:lstStyle>
          <a:p>
            <a:r>
              <a:rPr lang="en-US" dirty="0"/>
              <a:t>Drop Image</a:t>
            </a:r>
          </a:p>
        </p:txBody>
      </p:sp>
      <p:sp>
        <p:nvSpPr>
          <p:cNvPr id="64" name="Picture Placeholder" descr="This photo is a 'placeholder' only. Drag or drop your photo here, or click and tap the center to insert a photo.">
            <a:extLst>
              <a:ext uri="{FF2B5EF4-FFF2-40B4-BE49-F238E27FC236}">
                <a16:creationId xmlns:a16="http://schemas.microsoft.com/office/drawing/2014/main" id="{1DD66CA9-613E-E649-873E-15770AF37966}"/>
              </a:ext>
            </a:extLst>
          </p:cNvPr>
          <p:cNvSpPr>
            <a:spLocks noGrp="1"/>
          </p:cNvSpPr>
          <p:nvPr>
            <p:ph type="pic" sz="quarter" idx="50" hasCustomPrompt="1"/>
          </p:nvPr>
        </p:nvSpPr>
        <p:spPr bwMode="gray">
          <a:xfrm>
            <a:off x="6657167" y="4369733"/>
            <a:ext cx="906233" cy="852256"/>
          </a:xfrm>
          <a:pattFill prst="wdUpDiag">
            <a:fgClr>
              <a:schemeClr val="accent1">
                <a:lumMod val="50000"/>
              </a:schemeClr>
            </a:fgClr>
            <a:bgClr>
              <a:schemeClr val="tx2">
                <a:lumMod val="50000"/>
              </a:schemeClr>
            </a:bgClr>
          </a:pattFill>
          <a:ln w="12700">
            <a:solidFill>
              <a:schemeClr val="bg1">
                <a:lumMod val="75000"/>
              </a:schemeClr>
            </a:solidFill>
            <a:miter lim="800000"/>
          </a:ln>
        </p:spPr>
        <p:txBody>
          <a:bodyPr lIns="91440" tIns="91440" rIns="91440" bIns="91440" anchor="ctr" anchorCtr="0">
            <a:noAutofit/>
          </a:bodyPr>
          <a:lstStyle>
            <a:lvl1pPr marL="0" indent="0" algn="ctr">
              <a:lnSpc>
                <a:spcPct val="100000"/>
              </a:lnSpc>
              <a:spcBef>
                <a:spcPts val="0"/>
              </a:spcBef>
              <a:buNone/>
              <a:defRPr sz="800" b="0">
                <a:solidFill>
                  <a:srgbClr val="FFFFFF"/>
                </a:solidFill>
                <a:latin typeface="+mn-lt"/>
                <a:cs typeface="Segoe UI" panose="020B0502040204020203" pitchFamily="34" charset="0"/>
              </a:defRPr>
            </a:lvl1pPr>
          </a:lstStyle>
          <a:p>
            <a:r>
              <a:rPr lang="en-US" dirty="0"/>
              <a:t>Drop Image</a:t>
            </a:r>
          </a:p>
        </p:txBody>
      </p:sp>
      <p:sp>
        <p:nvSpPr>
          <p:cNvPr id="65" name="Picture Placeholder" descr="This photo is a 'placeholder' only. Drag or drop your photo here, or click and tap the center to insert a photo.">
            <a:extLst>
              <a:ext uri="{FF2B5EF4-FFF2-40B4-BE49-F238E27FC236}">
                <a16:creationId xmlns:a16="http://schemas.microsoft.com/office/drawing/2014/main" id="{F1F31EBB-82CA-0B47-90B9-623F7BEA7BCC}"/>
              </a:ext>
            </a:extLst>
          </p:cNvPr>
          <p:cNvSpPr>
            <a:spLocks noGrp="1"/>
          </p:cNvSpPr>
          <p:nvPr>
            <p:ph type="pic" sz="quarter" idx="51" hasCustomPrompt="1"/>
          </p:nvPr>
        </p:nvSpPr>
        <p:spPr bwMode="gray">
          <a:xfrm>
            <a:off x="7668651" y="4369733"/>
            <a:ext cx="906233" cy="852256"/>
          </a:xfrm>
          <a:pattFill prst="wdUpDiag">
            <a:fgClr>
              <a:schemeClr val="accent1">
                <a:lumMod val="50000"/>
              </a:schemeClr>
            </a:fgClr>
            <a:bgClr>
              <a:schemeClr val="tx2">
                <a:lumMod val="50000"/>
              </a:schemeClr>
            </a:bgClr>
          </a:pattFill>
          <a:ln w="12700">
            <a:solidFill>
              <a:schemeClr val="bg1">
                <a:lumMod val="75000"/>
              </a:schemeClr>
            </a:solidFill>
            <a:miter lim="800000"/>
          </a:ln>
        </p:spPr>
        <p:txBody>
          <a:bodyPr lIns="91440" tIns="91440" rIns="91440" bIns="91440" anchor="ctr" anchorCtr="0">
            <a:noAutofit/>
          </a:bodyPr>
          <a:lstStyle>
            <a:lvl1pPr marL="0" indent="0" algn="ctr">
              <a:lnSpc>
                <a:spcPct val="100000"/>
              </a:lnSpc>
              <a:spcBef>
                <a:spcPts val="0"/>
              </a:spcBef>
              <a:buNone/>
              <a:defRPr sz="800" b="0">
                <a:solidFill>
                  <a:srgbClr val="FFFFFF"/>
                </a:solidFill>
                <a:latin typeface="+mn-lt"/>
                <a:cs typeface="Segoe UI" panose="020B0502040204020203" pitchFamily="34" charset="0"/>
              </a:defRPr>
            </a:lvl1pPr>
          </a:lstStyle>
          <a:p>
            <a:r>
              <a:rPr lang="en-US" dirty="0"/>
              <a:t>Drop Image</a:t>
            </a:r>
          </a:p>
        </p:txBody>
      </p:sp>
      <p:sp>
        <p:nvSpPr>
          <p:cNvPr id="66" name="Picture Placeholder" descr="This photo is a 'placeholder' only. Drag or drop your photo here, or click and tap the center to insert a photo.">
            <a:extLst>
              <a:ext uri="{FF2B5EF4-FFF2-40B4-BE49-F238E27FC236}">
                <a16:creationId xmlns:a16="http://schemas.microsoft.com/office/drawing/2014/main" id="{13354D4A-7AE4-3249-979C-EF717F4169E2}"/>
              </a:ext>
            </a:extLst>
          </p:cNvPr>
          <p:cNvSpPr>
            <a:spLocks noGrp="1"/>
          </p:cNvSpPr>
          <p:nvPr>
            <p:ph type="pic" sz="quarter" idx="52" hasCustomPrompt="1"/>
          </p:nvPr>
        </p:nvSpPr>
        <p:spPr bwMode="gray">
          <a:xfrm>
            <a:off x="8680135" y="4369733"/>
            <a:ext cx="906233" cy="852256"/>
          </a:xfrm>
          <a:pattFill prst="wdUpDiag">
            <a:fgClr>
              <a:schemeClr val="accent1">
                <a:lumMod val="50000"/>
              </a:schemeClr>
            </a:fgClr>
            <a:bgClr>
              <a:schemeClr val="tx2">
                <a:lumMod val="50000"/>
              </a:schemeClr>
            </a:bgClr>
          </a:pattFill>
          <a:ln w="12700">
            <a:solidFill>
              <a:schemeClr val="bg1">
                <a:lumMod val="75000"/>
              </a:schemeClr>
            </a:solidFill>
            <a:miter lim="800000"/>
          </a:ln>
        </p:spPr>
        <p:txBody>
          <a:bodyPr lIns="91440" tIns="91440" rIns="91440" bIns="91440" anchor="ctr" anchorCtr="0">
            <a:noAutofit/>
          </a:bodyPr>
          <a:lstStyle>
            <a:lvl1pPr marL="0" indent="0" algn="ctr">
              <a:lnSpc>
                <a:spcPct val="100000"/>
              </a:lnSpc>
              <a:spcBef>
                <a:spcPts val="0"/>
              </a:spcBef>
              <a:buNone/>
              <a:defRPr sz="800" b="0">
                <a:solidFill>
                  <a:srgbClr val="FFFFFF"/>
                </a:solidFill>
                <a:latin typeface="+mn-lt"/>
                <a:cs typeface="Segoe UI" panose="020B0502040204020203" pitchFamily="34" charset="0"/>
              </a:defRPr>
            </a:lvl1pPr>
          </a:lstStyle>
          <a:p>
            <a:r>
              <a:rPr lang="en-US" dirty="0"/>
              <a:t>Drop Image</a:t>
            </a:r>
          </a:p>
        </p:txBody>
      </p:sp>
      <p:sp>
        <p:nvSpPr>
          <p:cNvPr id="67" name="Picture Placeholder" descr="This photo is a 'placeholder' only. Drag or drop your photo here, or click and tap the center to insert a photo.">
            <a:extLst>
              <a:ext uri="{FF2B5EF4-FFF2-40B4-BE49-F238E27FC236}">
                <a16:creationId xmlns:a16="http://schemas.microsoft.com/office/drawing/2014/main" id="{D798148F-325B-8847-998F-D6695555F7A4}"/>
              </a:ext>
            </a:extLst>
          </p:cNvPr>
          <p:cNvSpPr>
            <a:spLocks noGrp="1"/>
          </p:cNvSpPr>
          <p:nvPr>
            <p:ph type="pic" sz="quarter" idx="53" hasCustomPrompt="1"/>
          </p:nvPr>
        </p:nvSpPr>
        <p:spPr bwMode="gray">
          <a:xfrm>
            <a:off x="9691619" y="4369733"/>
            <a:ext cx="906233" cy="852256"/>
          </a:xfrm>
          <a:pattFill prst="wdUpDiag">
            <a:fgClr>
              <a:schemeClr val="accent1">
                <a:lumMod val="50000"/>
              </a:schemeClr>
            </a:fgClr>
            <a:bgClr>
              <a:schemeClr val="tx2">
                <a:lumMod val="50000"/>
              </a:schemeClr>
            </a:bgClr>
          </a:pattFill>
          <a:ln w="12700">
            <a:solidFill>
              <a:schemeClr val="bg1">
                <a:lumMod val="75000"/>
              </a:schemeClr>
            </a:solidFill>
            <a:miter lim="800000"/>
          </a:ln>
        </p:spPr>
        <p:txBody>
          <a:bodyPr lIns="91440" tIns="91440" rIns="91440" bIns="91440" anchor="ctr" anchorCtr="0">
            <a:noAutofit/>
          </a:bodyPr>
          <a:lstStyle>
            <a:lvl1pPr marL="0" indent="0" algn="ctr">
              <a:lnSpc>
                <a:spcPct val="100000"/>
              </a:lnSpc>
              <a:spcBef>
                <a:spcPts val="0"/>
              </a:spcBef>
              <a:buNone/>
              <a:defRPr sz="800" b="0">
                <a:solidFill>
                  <a:srgbClr val="FFFFFF"/>
                </a:solidFill>
                <a:latin typeface="+mn-lt"/>
                <a:cs typeface="Segoe UI" panose="020B0502040204020203" pitchFamily="34" charset="0"/>
              </a:defRPr>
            </a:lvl1pPr>
          </a:lstStyle>
          <a:p>
            <a:r>
              <a:rPr lang="en-US" dirty="0"/>
              <a:t>Drop Image</a:t>
            </a:r>
          </a:p>
        </p:txBody>
      </p:sp>
      <p:sp>
        <p:nvSpPr>
          <p:cNvPr id="68" name="Picture Placeholder" descr="This photo is a 'placeholder' only. Drag or drop your photo here, or click and tap the center to insert a photo.">
            <a:extLst>
              <a:ext uri="{FF2B5EF4-FFF2-40B4-BE49-F238E27FC236}">
                <a16:creationId xmlns:a16="http://schemas.microsoft.com/office/drawing/2014/main" id="{9FC062AA-6E9F-F148-A650-D892DEAD4D5B}"/>
              </a:ext>
            </a:extLst>
          </p:cNvPr>
          <p:cNvSpPr>
            <a:spLocks noGrp="1"/>
          </p:cNvSpPr>
          <p:nvPr>
            <p:ph type="pic" sz="quarter" idx="54" hasCustomPrompt="1"/>
          </p:nvPr>
        </p:nvSpPr>
        <p:spPr bwMode="gray">
          <a:xfrm>
            <a:off x="10703107" y="4369733"/>
            <a:ext cx="906233" cy="852256"/>
          </a:xfrm>
          <a:pattFill prst="wdUpDiag">
            <a:fgClr>
              <a:schemeClr val="accent1">
                <a:lumMod val="50000"/>
              </a:schemeClr>
            </a:fgClr>
            <a:bgClr>
              <a:schemeClr val="tx2">
                <a:lumMod val="50000"/>
              </a:schemeClr>
            </a:bgClr>
          </a:pattFill>
          <a:ln w="12700">
            <a:solidFill>
              <a:schemeClr val="bg1">
                <a:lumMod val="75000"/>
              </a:schemeClr>
            </a:solidFill>
            <a:miter lim="800000"/>
          </a:ln>
        </p:spPr>
        <p:txBody>
          <a:bodyPr lIns="91440" tIns="91440" rIns="91440" bIns="91440" anchor="ctr" anchorCtr="0">
            <a:noAutofit/>
          </a:bodyPr>
          <a:lstStyle>
            <a:lvl1pPr marL="0" indent="0" algn="ctr">
              <a:lnSpc>
                <a:spcPct val="100000"/>
              </a:lnSpc>
              <a:spcBef>
                <a:spcPts val="0"/>
              </a:spcBef>
              <a:buNone/>
              <a:defRPr sz="800" b="0">
                <a:solidFill>
                  <a:srgbClr val="FFFFFF"/>
                </a:solidFill>
                <a:latin typeface="+mn-lt"/>
                <a:cs typeface="Segoe UI" panose="020B0502040204020203" pitchFamily="34" charset="0"/>
              </a:defRPr>
            </a:lvl1pPr>
          </a:lstStyle>
          <a:p>
            <a:r>
              <a:rPr lang="en-US" dirty="0"/>
              <a:t>Drop Image</a:t>
            </a:r>
          </a:p>
        </p:txBody>
      </p:sp>
      <p:sp>
        <p:nvSpPr>
          <p:cNvPr id="69" name="Picture Placeholder" descr="This photo is a 'placeholder' only. Drag or drop your photo here, or click and tap the center to insert a photo.">
            <a:extLst>
              <a:ext uri="{FF2B5EF4-FFF2-40B4-BE49-F238E27FC236}">
                <a16:creationId xmlns:a16="http://schemas.microsoft.com/office/drawing/2014/main" id="{2736B318-56FF-BD45-BE51-B4F02187BAB1}"/>
              </a:ext>
            </a:extLst>
          </p:cNvPr>
          <p:cNvSpPr>
            <a:spLocks noGrp="1"/>
          </p:cNvSpPr>
          <p:nvPr>
            <p:ph type="pic" sz="quarter" idx="55" hasCustomPrompt="1"/>
          </p:nvPr>
        </p:nvSpPr>
        <p:spPr bwMode="gray">
          <a:xfrm>
            <a:off x="588263" y="5323643"/>
            <a:ext cx="906233" cy="852256"/>
          </a:xfrm>
          <a:pattFill prst="wdUpDiag">
            <a:fgClr>
              <a:schemeClr val="accent1">
                <a:lumMod val="50000"/>
              </a:schemeClr>
            </a:fgClr>
            <a:bgClr>
              <a:schemeClr val="tx2">
                <a:lumMod val="50000"/>
              </a:schemeClr>
            </a:bgClr>
          </a:pattFill>
          <a:ln w="12700">
            <a:solidFill>
              <a:schemeClr val="bg1">
                <a:lumMod val="75000"/>
              </a:schemeClr>
            </a:solidFill>
            <a:miter lim="800000"/>
          </a:ln>
        </p:spPr>
        <p:txBody>
          <a:bodyPr lIns="91440" tIns="91440" rIns="91440" bIns="91440" anchor="ctr" anchorCtr="0">
            <a:noAutofit/>
          </a:bodyPr>
          <a:lstStyle>
            <a:lvl1pPr marL="0" indent="0" algn="ctr">
              <a:lnSpc>
                <a:spcPct val="100000"/>
              </a:lnSpc>
              <a:spcBef>
                <a:spcPts val="0"/>
              </a:spcBef>
              <a:buNone/>
              <a:defRPr sz="800" b="0">
                <a:solidFill>
                  <a:srgbClr val="FFFFFF"/>
                </a:solidFill>
                <a:latin typeface="+mn-lt"/>
                <a:cs typeface="Segoe UI" panose="020B0502040204020203" pitchFamily="34" charset="0"/>
              </a:defRPr>
            </a:lvl1pPr>
          </a:lstStyle>
          <a:p>
            <a:r>
              <a:rPr lang="en-US" dirty="0"/>
              <a:t>Drop Image</a:t>
            </a:r>
          </a:p>
        </p:txBody>
      </p:sp>
      <p:sp>
        <p:nvSpPr>
          <p:cNvPr id="70" name="Picture Placeholder" descr="This photo is a 'placeholder' only. Drag or drop your photo here, or click and tap the center to insert a photo.">
            <a:extLst>
              <a:ext uri="{FF2B5EF4-FFF2-40B4-BE49-F238E27FC236}">
                <a16:creationId xmlns:a16="http://schemas.microsoft.com/office/drawing/2014/main" id="{C874F5D0-313C-9C4E-A76E-837FA8B341EF}"/>
              </a:ext>
            </a:extLst>
          </p:cNvPr>
          <p:cNvSpPr>
            <a:spLocks noGrp="1"/>
          </p:cNvSpPr>
          <p:nvPr>
            <p:ph type="pic" sz="quarter" idx="56" hasCustomPrompt="1"/>
          </p:nvPr>
        </p:nvSpPr>
        <p:spPr bwMode="gray">
          <a:xfrm>
            <a:off x="1599747" y="5323643"/>
            <a:ext cx="906233" cy="852256"/>
          </a:xfrm>
          <a:pattFill prst="wdUpDiag">
            <a:fgClr>
              <a:schemeClr val="accent1">
                <a:lumMod val="50000"/>
              </a:schemeClr>
            </a:fgClr>
            <a:bgClr>
              <a:schemeClr val="tx2">
                <a:lumMod val="50000"/>
              </a:schemeClr>
            </a:bgClr>
          </a:pattFill>
          <a:ln w="12700">
            <a:solidFill>
              <a:schemeClr val="bg1">
                <a:lumMod val="75000"/>
              </a:schemeClr>
            </a:solidFill>
            <a:miter lim="800000"/>
          </a:ln>
        </p:spPr>
        <p:txBody>
          <a:bodyPr lIns="91440" tIns="91440" rIns="91440" bIns="91440" anchor="ctr" anchorCtr="0">
            <a:noAutofit/>
          </a:bodyPr>
          <a:lstStyle>
            <a:lvl1pPr marL="0" indent="0" algn="ctr">
              <a:lnSpc>
                <a:spcPct val="100000"/>
              </a:lnSpc>
              <a:spcBef>
                <a:spcPts val="0"/>
              </a:spcBef>
              <a:buNone/>
              <a:defRPr sz="800" b="0">
                <a:solidFill>
                  <a:srgbClr val="FFFFFF"/>
                </a:solidFill>
                <a:latin typeface="+mn-lt"/>
                <a:cs typeface="Segoe UI" panose="020B0502040204020203" pitchFamily="34" charset="0"/>
              </a:defRPr>
            </a:lvl1pPr>
          </a:lstStyle>
          <a:p>
            <a:r>
              <a:rPr lang="en-US" dirty="0"/>
              <a:t>Drop Image</a:t>
            </a:r>
          </a:p>
        </p:txBody>
      </p:sp>
      <p:sp>
        <p:nvSpPr>
          <p:cNvPr id="71" name="Picture Placeholder" descr="This photo is a 'placeholder' only. Drag or drop your photo here, or click and tap the center to insert a photo.">
            <a:extLst>
              <a:ext uri="{FF2B5EF4-FFF2-40B4-BE49-F238E27FC236}">
                <a16:creationId xmlns:a16="http://schemas.microsoft.com/office/drawing/2014/main" id="{0B1B6CBD-7E6A-E64A-8901-48FC6B628F8A}"/>
              </a:ext>
            </a:extLst>
          </p:cNvPr>
          <p:cNvSpPr>
            <a:spLocks noGrp="1"/>
          </p:cNvSpPr>
          <p:nvPr>
            <p:ph type="pic" sz="quarter" idx="57" hasCustomPrompt="1"/>
          </p:nvPr>
        </p:nvSpPr>
        <p:spPr bwMode="gray">
          <a:xfrm>
            <a:off x="2611231" y="5323643"/>
            <a:ext cx="906233" cy="852256"/>
          </a:xfrm>
          <a:pattFill prst="wdUpDiag">
            <a:fgClr>
              <a:schemeClr val="accent1">
                <a:lumMod val="50000"/>
              </a:schemeClr>
            </a:fgClr>
            <a:bgClr>
              <a:schemeClr val="tx2">
                <a:lumMod val="50000"/>
              </a:schemeClr>
            </a:bgClr>
          </a:pattFill>
          <a:ln w="12700">
            <a:solidFill>
              <a:schemeClr val="bg1">
                <a:lumMod val="75000"/>
              </a:schemeClr>
            </a:solidFill>
            <a:miter lim="800000"/>
          </a:ln>
        </p:spPr>
        <p:txBody>
          <a:bodyPr lIns="91440" tIns="91440" rIns="91440" bIns="91440" anchor="ctr" anchorCtr="0">
            <a:noAutofit/>
          </a:bodyPr>
          <a:lstStyle>
            <a:lvl1pPr marL="0" indent="0" algn="ctr">
              <a:lnSpc>
                <a:spcPct val="100000"/>
              </a:lnSpc>
              <a:spcBef>
                <a:spcPts val="0"/>
              </a:spcBef>
              <a:buNone/>
              <a:defRPr sz="800" b="0">
                <a:solidFill>
                  <a:srgbClr val="FFFFFF"/>
                </a:solidFill>
                <a:latin typeface="+mn-lt"/>
                <a:cs typeface="Segoe UI" panose="020B0502040204020203" pitchFamily="34" charset="0"/>
              </a:defRPr>
            </a:lvl1pPr>
          </a:lstStyle>
          <a:p>
            <a:r>
              <a:rPr lang="en-US" dirty="0"/>
              <a:t>Drop Image</a:t>
            </a:r>
          </a:p>
        </p:txBody>
      </p:sp>
      <p:sp>
        <p:nvSpPr>
          <p:cNvPr id="72" name="Picture Placeholder" descr="This photo is a 'placeholder' only. Drag or drop your photo here, or click and tap the center to insert a photo.">
            <a:extLst>
              <a:ext uri="{FF2B5EF4-FFF2-40B4-BE49-F238E27FC236}">
                <a16:creationId xmlns:a16="http://schemas.microsoft.com/office/drawing/2014/main" id="{81345C8D-49CF-D74B-BBBF-1ABB0F2BC7E0}"/>
              </a:ext>
            </a:extLst>
          </p:cNvPr>
          <p:cNvSpPr>
            <a:spLocks noGrp="1"/>
          </p:cNvSpPr>
          <p:nvPr>
            <p:ph type="pic" sz="quarter" idx="58" hasCustomPrompt="1"/>
          </p:nvPr>
        </p:nvSpPr>
        <p:spPr bwMode="gray">
          <a:xfrm>
            <a:off x="3622715" y="5323643"/>
            <a:ext cx="906233" cy="852256"/>
          </a:xfrm>
          <a:pattFill prst="wdUpDiag">
            <a:fgClr>
              <a:schemeClr val="accent1">
                <a:lumMod val="50000"/>
              </a:schemeClr>
            </a:fgClr>
            <a:bgClr>
              <a:schemeClr val="tx2">
                <a:lumMod val="50000"/>
              </a:schemeClr>
            </a:bgClr>
          </a:pattFill>
          <a:ln w="12700">
            <a:solidFill>
              <a:schemeClr val="bg1">
                <a:lumMod val="75000"/>
              </a:schemeClr>
            </a:solidFill>
            <a:miter lim="800000"/>
          </a:ln>
        </p:spPr>
        <p:txBody>
          <a:bodyPr lIns="91440" tIns="91440" rIns="91440" bIns="91440" anchor="ctr" anchorCtr="0">
            <a:noAutofit/>
          </a:bodyPr>
          <a:lstStyle>
            <a:lvl1pPr marL="0" indent="0" algn="ctr">
              <a:lnSpc>
                <a:spcPct val="100000"/>
              </a:lnSpc>
              <a:spcBef>
                <a:spcPts val="0"/>
              </a:spcBef>
              <a:buNone/>
              <a:defRPr sz="800" b="0">
                <a:solidFill>
                  <a:srgbClr val="FFFFFF"/>
                </a:solidFill>
                <a:latin typeface="+mn-lt"/>
                <a:cs typeface="Segoe UI" panose="020B0502040204020203" pitchFamily="34" charset="0"/>
              </a:defRPr>
            </a:lvl1pPr>
          </a:lstStyle>
          <a:p>
            <a:r>
              <a:rPr lang="en-US" dirty="0"/>
              <a:t>Drop Image</a:t>
            </a:r>
          </a:p>
        </p:txBody>
      </p:sp>
      <p:sp>
        <p:nvSpPr>
          <p:cNvPr id="73" name="Picture Placeholder" descr="This photo is a 'placeholder' only. Drag or drop your photo here, or click and tap the center to insert a photo.">
            <a:extLst>
              <a:ext uri="{FF2B5EF4-FFF2-40B4-BE49-F238E27FC236}">
                <a16:creationId xmlns:a16="http://schemas.microsoft.com/office/drawing/2014/main" id="{59431BFC-6034-2D48-B40D-D214B5BA49EA}"/>
              </a:ext>
            </a:extLst>
          </p:cNvPr>
          <p:cNvSpPr>
            <a:spLocks noGrp="1"/>
          </p:cNvSpPr>
          <p:nvPr>
            <p:ph type="pic" sz="quarter" idx="59" hasCustomPrompt="1"/>
          </p:nvPr>
        </p:nvSpPr>
        <p:spPr bwMode="gray">
          <a:xfrm>
            <a:off x="4634199" y="5323643"/>
            <a:ext cx="906233" cy="852256"/>
          </a:xfrm>
          <a:pattFill prst="wdUpDiag">
            <a:fgClr>
              <a:schemeClr val="accent1">
                <a:lumMod val="50000"/>
              </a:schemeClr>
            </a:fgClr>
            <a:bgClr>
              <a:schemeClr val="tx2">
                <a:lumMod val="50000"/>
              </a:schemeClr>
            </a:bgClr>
          </a:pattFill>
          <a:ln w="12700">
            <a:solidFill>
              <a:schemeClr val="bg1">
                <a:lumMod val="75000"/>
              </a:schemeClr>
            </a:solidFill>
            <a:miter lim="800000"/>
          </a:ln>
        </p:spPr>
        <p:txBody>
          <a:bodyPr lIns="91440" tIns="91440" rIns="91440" bIns="91440" anchor="ctr" anchorCtr="0">
            <a:noAutofit/>
          </a:bodyPr>
          <a:lstStyle>
            <a:lvl1pPr marL="0" indent="0" algn="ctr">
              <a:lnSpc>
                <a:spcPct val="100000"/>
              </a:lnSpc>
              <a:spcBef>
                <a:spcPts val="0"/>
              </a:spcBef>
              <a:buNone/>
              <a:defRPr sz="800" b="0">
                <a:solidFill>
                  <a:srgbClr val="FFFFFF"/>
                </a:solidFill>
                <a:latin typeface="+mn-lt"/>
                <a:cs typeface="Segoe UI" panose="020B0502040204020203" pitchFamily="34" charset="0"/>
              </a:defRPr>
            </a:lvl1pPr>
          </a:lstStyle>
          <a:p>
            <a:r>
              <a:rPr lang="en-US" dirty="0"/>
              <a:t>Drop Image</a:t>
            </a:r>
          </a:p>
        </p:txBody>
      </p:sp>
      <p:sp>
        <p:nvSpPr>
          <p:cNvPr id="74" name="Picture Placeholder" descr="This photo is a 'placeholder' only. Drag or drop your photo here, or click and tap the center to insert a photo.">
            <a:extLst>
              <a:ext uri="{FF2B5EF4-FFF2-40B4-BE49-F238E27FC236}">
                <a16:creationId xmlns:a16="http://schemas.microsoft.com/office/drawing/2014/main" id="{1E881A0D-AB0E-1544-945D-AFD48D4CD2F5}"/>
              </a:ext>
            </a:extLst>
          </p:cNvPr>
          <p:cNvSpPr>
            <a:spLocks noGrp="1"/>
          </p:cNvSpPr>
          <p:nvPr>
            <p:ph type="pic" sz="quarter" idx="60" hasCustomPrompt="1"/>
          </p:nvPr>
        </p:nvSpPr>
        <p:spPr bwMode="gray">
          <a:xfrm>
            <a:off x="5645683" y="5323643"/>
            <a:ext cx="906233" cy="852256"/>
          </a:xfrm>
          <a:pattFill prst="wdUpDiag">
            <a:fgClr>
              <a:schemeClr val="accent1">
                <a:lumMod val="50000"/>
              </a:schemeClr>
            </a:fgClr>
            <a:bgClr>
              <a:schemeClr val="tx2">
                <a:lumMod val="50000"/>
              </a:schemeClr>
            </a:bgClr>
          </a:pattFill>
          <a:ln w="12700">
            <a:solidFill>
              <a:schemeClr val="bg1">
                <a:lumMod val="75000"/>
              </a:schemeClr>
            </a:solidFill>
            <a:miter lim="800000"/>
          </a:ln>
        </p:spPr>
        <p:txBody>
          <a:bodyPr lIns="91440" tIns="91440" rIns="91440" bIns="91440" anchor="ctr" anchorCtr="0">
            <a:noAutofit/>
          </a:bodyPr>
          <a:lstStyle>
            <a:lvl1pPr marL="0" indent="0" algn="ctr">
              <a:lnSpc>
                <a:spcPct val="100000"/>
              </a:lnSpc>
              <a:spcBef>
                <a:spcPts val="0"/>
              </a:spcBef>
              <a:buNone/>
              <a:defRPr sz="800" b="0">
                <a:solidFill>
                  <a:srgbClr val="FFFFFF"/>
                </a:solidFill>
                <a:latin typeface="+mn-lt"/>
                <a:cs typeface="Segoe UI" panose="020B0502040204020203" pitchFamily="34" charset="0"/>
              </a:defRPr>
            </a:lvl1pPr>
          </a:lstStyle>
          <a:p>
            <a:r>
              <a:rPr lang="en-US" dirty="0"/>
              <a:t>Drop Image</a:t>
            </a:r>
          </a:p>
        </p:txBody>
      </p:sp>
      <p:sp>
        <p:nvSpPr>
          <p:cNvPr id="75" name="Picture Placeholder" descr="This photo is a 'placeholder' only. Drag or drop your photo here, or click and tap the center to insert a photo.">
            <a:extLst>
              <a:ext uri="{FF2B5EF4-FFF2-40B4-BE49-F238E27FC236}">
                <a16:creationId xmlns:a16="http://schemas.microsoft.com/office/drawing/2014/main" id="{764F7E33-6DCA-DF42-BB2E-C8EC136C0AAA}"/>
              </a:ext>
            </a:extLst>
          </p:cNvPr>
          <p:cNvSpPr>
            <a:spLocks noGrp="1"/>
          </p:cNvSpPr>
          <p:nvPr>
            <p:ph type="pic" sz="quarter" idx="61" hasCustomPrompt="1"/>
          </p:nvPr>
        </p:nvSpPr>
        <p:spPr bwMode="gray">
          <a:xfrm>
            <a:off x="6657167" y="5323643"/>
            <a:ext cx="906233" cy="852256"/>
          </a:xfrm>
          <a:pattFill prst="wdUpDiag">
            <a:fgClr>
              <a:schemeClr val="accent1">
                <a:lumMod val="50000"/>
              </a:schemeClr>
            </a:fgClr>
            <a:bgClr>
              <a:schemeClr val="tx2">
                <a:lumMod val="50000"/>
              </a:schemeClr>
            </a:bgClr>
          </a:pattFill>
          <a:ln w="12700">
            <a:solidFill>
              <a:schemeClr val="bg1">
                <a:lumMod val="75000"/>
              </a:schemeClr>
            </a:solidFill>
            <a:miter lim="800000"/>
          </a:ln>
        </p:spPr>
        <p:txBody>
          <a:bodyPr lIns="91440" tIns="91440" rIns="91440" bIns="91440" anchor="ctr" anchorCtr="0">
            <a:noAutofit/>
          </a:bodyPr>
          <a:lstStyle>
            <a:lvl1pPr marL="0" indent="0" algn="ctr">
              <a:lnSpc>
                <a:spcPct val="100000"/>
              </a:lnSpc>
              <a:spcBef>
                <a:spcPts val="0"/>
              </a:spcBef>
              <a:buNone/>
              <a:defRPr sz="800" b="0">
                <a:solidFill>
                  <a:srgbClr val="FFFFFF"/>
                </a:solidFill>
                <a:latin typeface="+mn-lt"/>
                <a:cs typeface="Segoe UI" panose="020B0502040204020203" pitchFamily="34" charset="0"/>
              </a:defRPr>
            </a:lvl1pPr>
          </a:lstStyle>
          <a:p>
            <a:r>
              <a:rPr lang="en-US" dirty="0"/>
              <a:t>Drop Image</a:t>
            </a:r>
          </a:p>
        </p:txBody>
      </p:sp>
      <p:sp>
        <p:nvSpPr>
          <p:cNvPr id="76" name="Picture Placeholder" descr="This photo is a 'placeholder' only. Drag or drop your photo here, or click and tap the center to insert a photo.">
            <a:extLst>
              <a:ext uri="{FF2B5EF4-FFF2-40B4-BE49-F238E27FC236}">
                <a16:creationId xmlns:a16="http://schemas.microsoft.com/office/drawing/2014/main" id="{AC86F5EF-AD62-294A-AE53-AD62F4600B0F}"/>
              </a:ext>
            </a:extLst>
          </p:cNvPr>
          <p:cNvSpPr>
            <a:spLocks noGrp="1"/>
          </p:cNvSpPr>
          <p:nvPr>
            <p:ph type="pic" sz="quarter" idx="62" hasCustomPrompt="1"/>
          </p:nvPr>
        </p:nvSpPr>
        <p:spPr bwMode="gray">
          <a:xfrm>
            <a:off x="7668651" y="5323643"/>
            <a:ext cx="906233" cy="852256"/>
          </a:xfrm>
          <a:pattFill prst="wdUpDiag">
            <a:fgClr>
              <a:schemeClr val="accent1">
                <a:lumMod val="50000"/>
              </a:schemeClr>
            </a:fgClr>
            <a:bgClr>
              <a:schemeClr val="tx2">
                <a:lumMod val="50000"/>
              </a:schemeClr>
            </a:bgClr>
          </a:pattFill>
          <a:ln w="12700">
            <a:solidFill>
              <a:schemeClr val="bg1">
                <a:lumMod val="75000"/>
              </a:schemeClr>
            </a:solidFill>
            <a:miter lim="800000"/>
          </a:ln>
        </p:spPr>
        <p:txBody>
          <a:bodyPr lIns="91440" tIns="91440" rIns="91440" bIns="91440" anchor="ctr" anchorCtr="0">
            <a:noAutofit/>
          </a:bodyPr>
          <a:lstStyle>
            <a:lvl1pPr marL="0" indent="0" algn="ctr">
              <a:lnSpc>
                <a:spcPct val="100000"/>
              </a:lnSpc>
              <a:spcBef>
                <a:spcPts val="0"/>
              </a:spcBef>
              <a:buNone/>
              <a:defRPr sz="800" b="0">
                <a:solidFill>
                  <a:srgbClr val="FFFFFF"/>
                </a:solidFill>
                <a:latin typeface="+mn-lt"/>
                <a:cs typeface="Segoe UI" panose="020B0502040204020203" pitchFamily="34" charset="0"/>
              </a:defRPr>
            </a:lvl1pPr>
          </a:lstStyle>
          <a:p>
            <a:r>
              <a:rPr lang="en-US" dirty="0"/>
              <a:t>Drop Image</a:t>
            </a:r>
          </a:p>
        </p:txBody>
      </p:sp>
      <p:sp>
        <p:nvSpPr>
          <p:cNvPr id="77" name="Picture Placeholder" descr="This photo is a 'placeholder' only. Drag or drop your photo here, or click and tap the center to insert a photo.">
            <a:extLst>
              <a:ext uri="{FF2B5EF4-FFF2-40B4-BE49-F238E27FC236}">
                <a16:creationId xmlns:a16="http://schemas.microsoft.com/office/drawing/2014/main" id="{2DDEFD37-0863-F949-AA96-5F73CC3B271A}"/>
              </a:ext>
            </a:extLst>
          </p:cNvPr>
          <p:cNvSpPr>
            <a:spLocks noGrp="1"/>
          </p:cNvSpPr>
          <p:nvPr>
            <p:ph type="pic" sz="quarter" idx="63" hasCustomPrompt="1"/>
          </p:nvPr>
        </p:nvSpPr>
        <p:spPr bwMode="gray">
          <a:xfrm>
            <a:off x="8680135" y="5323643"/>
            <a:ext cx="906233" cy="852256"/>
          </a:xfrm>
          <a:pattFill prst="wdUpDiag">
            <a:fgClr>
              <a:schemeClr val="accent1">
                <a:lumMod val="50000"/>
              </a:schemeClr>
            </a:fgClr>
            <a:bgClr>
              <a:schemeClr val="tx2">
                <a:lumMod val="50000"/>
              </a:schemeClr>
            </a:bgClr>
          </a:pattFill>
          <a:ln w="12700">
            <a:solidFill>
              <a:schemeClr val="bg1">
                <a:lumMod val="75000"/>
              </a:schemeClr>
            </a:solidFill>
            <a:miter lim="800000"/>
          </a:ln>
        </p:spPr>
        <p:txBody>
          <a:bodyPr lIns="91440" tIns="91440" rIns="91440" bIns="91440" anchor="ctr" anchorCtr="0">
            <a:noAutofit/>
          </a:bodyPr>
          <a:lstStyle>
            <a:lvl1pPr marL="0" indent="0" algn="ctr">
              <a:lnSpc>
                <a:spcPct val="100000"/>
              </a:lnSpc>
              <a:spcBef>
                <a:spcPts val="0"/>
              </a:spcBef>
              <a:buNone/>
              <a:defRPr sz="800" b="0">
                <a:solidFill>
                  <a:srgbClr val="FFFFFF"/>
                </a:solidFill>
                <a:latin typeface="+mn-lt"/>
                <a:cs typeface="Segoe UI" panose="020B0502040204020203" pitchFamily="34" charset="0"/>
              </a:defRPr>
            </a:lvl1pPr>
          </a:lstStyle>
          <a:p>
            <a:r>
              <a:rPr lang="en-US" dirty="0"/>
              <a:t>Drop Image</a:t>
            </a:r>
          </a:p>
        </p:txBody>
      </p:sp>
      <p:sp>
        <p:nvSpPr>
          <p:cNvPr id="78" name="Picture Placeholder" descr="This photo is a 'placeholder' only. Drag or drop your photo here, or click and tap the center to insert a photo.">
            <a:extLst>
              <a:ext uri="{FF2B5EF4-FFF2-40B4-BE49-F238E27FC236}">
                <a16:creationId xmlns:a16="http://schemas.microsoft.com/office/drawing/2014/main" id="{C7F81ABC-5057-6D45-AD46-29A54A126114}"/>
              </a:ext>
            </a:extLst>
          </p:cNvPr>
          <p:cNvSpPr>
            <a:spLocks noGrp="1"/>
          </p:cNvSpPr>
          <p:nvPr>
            <p:ph type="pic" sz="quarter" idx="64" hasCustomPrompt="1"/>
          </p:nvPr>
        </p:nvSpPr>
        <p:spPr bwMode="gray">
          <a:xfrm>
            <a:off x="9691619" y="5323643"/>
            <a:ext cx="906233" cy="852256"/>
          </a:xfrm>
          <a:pattFill prst="wdUpDiag">
            <a:fgClr>
              <a:schemeClr val="accent1">
                <a:lumMod val="50000"/>
              </a:schemeClr>
            </a:fgClr>
            <a:bgClr>
              <a:schemeClr val="tx2">
                <a:lumMod val="50000"/>
              </a:schemeClr>
            </a:bgClr>
          </a:pattFill>
          <a:ln w="12700">
            <a:solidFill>
              <a:schemeClr val="bg1">
                <a:lumMod val="75000"/>
              </a:schemeClr>
            </a:solidFill>
            <a:miter lim="800000"/>
          </a:ln>
        </p:spPr>
        <p:txBody>
          <a:bodyPr lIns="91440" tIns="91440" rIns="91440" bIns="91440" anchor="ctr" anchorCtr="0">
            <a:noAutofit/>
          </a:bodyPr>
          <a:lstStyle>
            <a:lvl1pPr marL="0" indent="0" algn="ctr">
              <a:lnSpc>
                <a:spcPct val="100000"/>
              </a:lnSpc>
              <a:spcBef>
                <a:spcPts val="0"/>
              </a:spcBef>
              <a:buNone/>
              <a:defRPr sz="800" b="0">
                <a:solidFill>
                  <a:srgbClr val="FFFFFF"/>
                </a:solidFill>
                <a:latin typeface="+mn-lt"/>
                <a:cs typeface="Segoe UI" panose="020B0502040204020203" pitchFamily="34" charset="0"/>
              </a:defRPr>
            </a:lvl1pPr>
          </a:lstStyle>
          <a:p>
            <a:r>
              <a:rPr lang="en-US" dirty="0"/>
              <a:t>Drop Image</a:t>
            </a:r>
          </a:p>
        </p:txBody>
      </p:sp>
      <p:sp>
        <p:nvSpPr>
          <p:cNvPr id="79" name="Picture Placeholder" descr="This photo is a 'placeholder' only. Drag or drop your photo here, or click and tap the center to insert a photo.">
            <a:extLst>
              <a:ext uri="{FF2B5EF4-FFF2-40B4-BE49-F238E27FC236}">
                <a16:creationId xmlns:a16="http://schemas.microsoft.com/office/drawing/2014/main" id="{9866A0A0-C971-6B47-A279-161DD8E70EEB}"/>
              </a:ext>
            </a:extLst>
          </p:cNvPr>
          <p:cNvSpPr>
            <a:spLocks noGrp="1"/>
          </p:cNvSpPr>
          <p:nvPr>
            <p:ph type="pic" sz="quarter" idx="65" hasCustomPrompt="1"/>
          </p:nvPr>
        </p:nvSpPr>
        <p:spPr bwMode="gray">
          <a:xfrm>
            <a:off x="10703107" y="5323643"/>
            <a:ext cx="906233" cy="852256"/>
          </a:xfrm>
          <a:pattFill prst="wdUpDiag">
            <a:fgClr>
              <a:schemeClr val="accent1">
                <a:lumMod val="50000"/>
              </a:schemeClr>
            </a:fgClr>
            <a:bgClr>
              <a:schemeClr val="tx2">
                <a:lumMod val="50000"/>
              </a:schemeClr>
            </a:bgClr>
          </a:pattFill>
          <a:ln w="12700">
            <a:solidFill>
              <a:schemeClr val="bg1">
                <a:lumMod val="75000"/>
              </a:schemeClr>
            </a:solidFill>
            <a:miter lim="800000"/>
          </a:ln>
        </p:spPr>
        <p:txBody>
          <a:bodyPr lIns="91440" tIns="91440" rIns="91440" bIns="91440" anchor="ctr" anchorCtr="0">
            <a:noAutofit/>
          </a:bodyPr>
          <a:lstStyle>
            <a:lvl1pPr marL="0" indent="0" algn="ctr">
              <a:lnSpc>
                <a:spcPct val="100000"/>
              </a:lnSpc>
              <a:spcBef>
                <a:spcPts val="0"/>
              </a:spcBef>
              <a:buNone/>
              <a:defRPr sz="800" b="0">
                <a:solidFill>
                  <a:srgbClr val="FFFFFF"/>
                </a:solidFill>
                <a:latin typeface="+mn-lt"/>
                <a:cs typeface="Segoe UI" panose="020B0502040204020203" pitchFamily="34" charset="0"/>
              </a:defRPr>
            </a:lvl1pPr>
          </a:lstStyle>
          <a:p>
            <a:r>
              <a:rPr lang="en-US" dirty="0"/>
              <a:t>Drop Image</a:t>
            </a:r>
          </a:p>
        </p:txBody>
      </p:sp>
      <p:pic>
        <p:nvPicPr>
          <p:cNvPr id="25" name="Picture 24" descr="A picture containing text, clipart&#10;&#10;Description automatically generated">
            <a:extLst>
              <a:ext uri="{FF2B5EF4-FFF2-40B4-BE49-F238E27FC236}">
                <a16:creationId xmlns:a16="http://schemas.microsoft.com/office/drawing/2014/main" id="{B598498A-FA22-D4DA-FA61-484A6A7EB049}"/>
              </a:ext>
            </a:extLst>
          </p:cNvPr>
          <p:cNvPicPr>
            <a:picLocks noChangeAspect="1"/>
          </p:cNvPicPr>
          <p:nvPr userDrawn="1"/>
        </p:nvPicPr>
        <p:blipFill>
          <a:blip r:embed="rId2"/>
          <a:stretch>
            <a:fillRect/>
          </a:stretch>
        </p:blipFill>
        <p:spPr>
          <a:xfrm>
            <a:off x="10883348" y="6393708"/>
            <a:ext cx="1154036" cy="328680"/>
          </a:xfrm>
          <a:prstGeom prst="rect">
            <a:avLst/>
          </a:prstGeom>
        </p:spPr>
      </p:pic>
    </p:spTree>
    <p:extLst>
      <p:ext uri="{BB962C8B-B14F-4D97-AF65-F5344CB8AC3E}">
        <p14:creationId xmlns:p14="http://schemas.microsoft.com/office/powerpoint/2010/main" val="2606528856"/>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with Square Picture">
    <p:spTree>
      <p:nvGrpSpPr>
        <p:cNvPr id="1" name=""/>
        <p:cNvGrpSpPr/>
        <p:nvPr/>
      </p:nvGrpSpPr>
      <p:grpSpPr>
        <a:xfrm>
          <a:off x="0" y="0"/>
          <a:ext cx="0" cy="0"/>
          <a:chOff x="0" y="0"/>
          <a:chExt cx="0" cy="0"/>
        </a:xfrm>
      </p:grpSpPr>
      <p:sp>
        <p:nvSpPr>
          <p:cNvPr id="7" name="Picture Placeholder" descr="This photo is a 'placeholder' only. Drag or drop your photo here, or click and tap the center to insert a photo.">
            <a:extLst>
              <a:ext uri="{FF2B5EF4-FFF2-40B4-BE49-F238E27FC236}">
                <a16:creationId xmlns:a16="http://schemas.microsoft.com/office/drawing/2014/main" id="{CC6E92E5-E859-445F-856B-33F974FA3AC2}"/>
              </a:ext>
            </a:extLst>
          </p:cNvPr>
          <p:cNvSpPr>
            <a:spLocks noGrp="1"/>
          </p:cNvSpPr>
          <p:nvPr>
            <p:ph type="pic" sz="quarter" idx="11" hasCustomPrompt="1"/>
          </p:nvPr>
        </p:nvSpPr>
        <p:spPr bwMode="gray">
          <a:xfrm>
            <a:off x="5334000" y="0"/>
            <a:ext cx="6858000" cy="6858000"/>
          </a:xfrm>
          <a:pattFill prst="wdUpDiag">
            <a:fgClr>
              <a:schemeClr val="accent1">
                <a:lumMod val="50000"/>
              </a:schemeClr>
            </a:fgClr>
            <a:bgClr>
              <a:schemeClr val="tx2">
                <a:lumMod val="50000"/>
              </a:schemeClr>
            </a:bgClr>
          </a:pattFill>
        </p:spPr>
        <p:txBody>
          <a:bodyPr lIns="0" tIns="2103120" rIns="0" anchor="t" anchorCtr="0">
            <a:noAutofit/>
          </a:bodyPr>
          <a:lstStyle>
            <a:lvl1pPr marL="0" indent="0" algn="ctr">
              <a:lnSpc>
                <a:spcPct val="100000"/>
              </a:lnSpc>
              <a:buNone/>
              <a:defRPr sz="1200" b="1">
                <a:solidFill>
                  <a:srgbClr val="FFFFFF"/>
                </a:solidFill>
                <a:latin typeface="+mn-lt"/>
                <a:cs typeface="Segoe UI" panose="020B0502040204020203" pitchFamily="34" charset="0"/>
              </a:defRPr>
            </a:lvl1pPr>
          </a:lstStyle>
          <a:p>
            <a:r>
              <a:rPr lang="en-US" dirty="0"/>
              <a:t>Drag &amp; drop your photo here </a:t>
            </a:r>
            <a:br>
              <a:rPr lang="en-US" dirty="0"/>
            </a:br>
            <a:r>
              <a:rPr lang="en-US" dirty="0"/>
              <a:t>or click or tap icon below </a:t>
            </a:r>
            <a:br>
              <a:rPr lang="en-US" dirty="0"/>
            </a:br>
            <a:r>
              <a:rPr lang="en-US" dirty="0"/>
              <a:t>to insert</a:t>
            </a:r>
          </a:p>
        </p:txBody>
      </p:sp>
      <p:sp>
        <p:nvSpPr>
          <p:cNvPr id="3" name="Title 2">
            <a:extLst>
              <a:ext uri="{FF2B5EF4-FFF2-40B4-BE49-F238E27FC236}">
                <a16:creationId xmlns:a16="http://schemas.microsoft.com/office/drawing/2014/main" id="{935C9167-B5C7-4834-AC78-240C8C3EF11E}"/>
              </a:ext>
            </a:extLst>
          </p:cNvPr>
          <p:cNvSpPr>
            <a:spLocks noGrp="1"/>
          </p:cNvSpPr>
          <p:nvPr>
            <p:ph type="title"/>
          </p:nvPr>
        </p:nvSpPr>
        <p:spPr>
          <a:xfrm>
            <a:off x="588263" y="2262425"/>
            <a:ext cx="4158362" cy="861774"/>
          </a:xfrm>
        </p:spPr>
        <p:txBody>
          <a:bodyPr anchor="b"/>
          <a:lstStyle>
            <a:lvl1pPr>
              <a:defRPr/>
            </a:lvl1pPr>
          </a:lstStyle>
          <a:p>
            <a:r>
              <a:rPr lang="en-US"/>
              <a:t>Click to edit Master title style</a:t>
            </a:r>
            <a:endParaRPr lang="en-US" dirty="0"/>
          </a:p>
        </p:txBody>
      </p:sp>
      <p:sp>
        <p:nvSpPr>
          <p:cNvPr id="4" name="Text Placeholder 3">
            <a:extLst>
              <a:ext uri="{FF2B5EF4-FFF2-40B4-BE49-F238E27FC236}">
                <a16:creationId xmlns:a16="http://schemas.microsoft.com/office/drawing/2014/main" id="{0E780C89-4FC1-4FE7-AFCA-1C41A1B0944C}"/>
              </a:ext>
            </a:extLst>
          </p:cNvPr>
          <p:cNvSpPr>
            <a:spLocks noGrp="1"/>
          </p:cNvSpPr>
          <p:nvPr>
            <p:ph type="body" sz="quarter" idx="10"/>
          </p:nvPr>
        </p:nvSpPr>
        <p:spPr>
          <a:xfrm>
            <a:off x="584200" y="3535540"/>
            <a:ext cx="4162425" cy="2733497"/>
          </a:xfrm>
        </p:spPr>
        <p:txBody>
          <a:bodyPr>
            <a:normAutofit/>
          </a:bodyPr>
          <a:lstStyle>
            <a:lvl1pPr marL="0" indent="0">
              <a:buNone/>
              <a:defRPr sz="2200">
                <a:latin typeface="+mn-lt"/>
              </a:defRPr>
            </a:lvl1pPr>
            <a:lvl2pPr marL="228600" indent="0">
              <a:buNone/>
              <a:defRPr/>
            </a:lvl2pPr>
            <a:lvl3pPr marL="457200" indent="0">
              <a:buNone/>
              <a:defRPr/>
            </a:lvl3pPr>
            <a:lvl4pPr marL="661988" indent="0">
              <a:buNone/>
              <a:defRPr/>
            </a:lvl4pPr>
            <a:lvl5pPr marL="855663" indent="0">
              <a:buNone/>
              <a:defRPr/>
            </a:lvl5pPr>
          </a:lstStyle>
          <a:p>
            <a:pPr lvl="0"/>
            <a:r>
              <a:rPr lang="en-US"/>
              <a:t>Click to edit Master text styles</a:t>
            </a:r>
          </a:p>
        </p:txBody>
      </p:sp>
    </p:spTree>
    <p:extLst>
      <p:ext uri="{BB962C8B-B14F-4D97-AF65-F5344CB8AC3E}">
        <p14:creationId xmlns:p14="http://schemas.microsoft.com/office/powerpoint/2010/main" val="1308856586"/>
      </p:ext>
    </p:extLst>
  </p:cSld>
  <p:clrMapOvr>
    <a:masterClrMapping/>
  </p:clrMapOvr>
  <p:transition>
    <p:fade/>
  </p:transition>
  <p:extLst>
    <p:ext uri="{DCECCB84-F9BA-43D5-87BE-67443E8EF086}">
      <p15:sldGuideLst xmlns:p15="http://schemas.microsoft.com/office/powerpoint/2012/main">
        <p15:guide id="2" pos="3360">
          <p15:clr>
            <a:srgbClr val="FBAE40"/>
          </p15:clr>
        </p15:guide>
        <p15:guide id="8" orient="horz" pos="2226">
          <p15:clr>
            <a:srgbClr val="5ACBF0"/>
          </p15:clr>
        </p15:guide>
        <p15:guide id="10" pos="3729">
          <p15:clr>
            <a:srgbClr val="C35EA4"/>
          </p15:clr>
        </p15:guide>
        <p15:guide id="11" pos="2993">
          <p15:clr>
            <a:srgbClr val="5ACBF0"/>
          </p15:clr>
        </p15:guide>
        <p15:guide id="12" pos="3543">
          <p15:clr>
            <a:srgbClr val="A4A3A4"/>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roduct/Feature - Square Photo">
    <p:spTree>
      <p:nvGrpSpPr>
        <p:cNvPr id="1" name=""/>
        <p:cNvGrpSpPr/>
        <p:nvPr/>
      </p:nvGrpSpPr>
      <p:grpSpPr>
        <a:xfrm>
          <a:off x="0" y="0"/>
          <a:ext cx="0" cy="0"/>
          <a:chOff x="0" y="0"/>
          <a:chExt cx="0" cy="0"/>
        </a:xfrm>
      </p:grpSpPr>
      <p:sp>
        <p:nvSpPr>
          <p:cNvPr id="8" name="Title 2">
            <a:extLst>
              <a:ext uri="{FF2B5EF4-FFF2-40B4-BE49-F238E27FC236}">
                <a16:creationId xmlns:a16="http://schemas.microsoft.com/office/drawing/2014/main" id="{2091FAC0-2210-AA45-95A9-B6A721525D07}"/>
              </a:ext>
            </a:extLst>
          </p:cNvPr>
          <p:cNvSpPr>
            <a:spLocks noGrp="1"/>
          </p:cNvSpPr>
          <p:nvPr>
            <p:ph type="title"/>
          </p:nvPr>
        </p:nvSpPr>
        <p:spPr>
          <a:xfrm>
            <a:off x="5638800" y="1028700"/>
            <a:ext cx="6259511" cy="914400"/>
          </a:xfrm>
        </p:spPr>
        <p:txBody>
          <a:bodyPr anchor="b">
            <a:normAutofit/>
          </a:bodyPr>
          <a:lstStyle>
            <a:lvl1pPr>
              <a:defRPr sz="2400"/>
            </a:lvl1pPr>
          </a:lstStyle>
          <a:p>
            <a:r>
              <a:rPr lang="en-US"/>
              <a:t>Click to edit Master title style</a:t>
            </a:r>
            <a:endParaRPr lang="en-US" dirty="0"/>
          </a:p>
        </p:txBody>
      </p:sp>
      <p:sp>
        <p:nvSpPr>
          <p:cNvPr id="6" name="Content Placeholder 4">
            <a:extLst>
              <a:ext uri="{FF2B5EF4-FFF2-40B4-BE49-F238E27FC236}">
                <a16:creationId xmlns:a16="http://schemas.microsoft.com/office/drawing/2014/main" id="{E0B0D8E2-424A-CE45-AD48-F95CCAF11354}"/>
              </a:ext>
            </a:extLst>
          </p:cNvPr>
          <p:cNvSpPr>
            <a:spLocks noGrp="1"/>
          </p:cNvSpPr>
          <p:nvPr>
            <p:ph sz="quarter" idx="12"/>
          </p:nvPr>
        </p:nvSpPr>
        <p:spPr>
          <a:xfrm>
            <a:off x="5638801" y="2299447"/>
            <a:ext cx="6259511" cy="34911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Picture Placeholder" descr="This photo is a 'placeholder' only. Drag or drop your photo here, or click and tap the center to insert a photo.">
            <a:extLst>
              <a:ext uri="{FF2B5EF4-FFF2-40B4-BE49-F238E27FC236}">
                <a16:creationId xmlns:a16="http://schemas.microsoft.com/office/drawing/2014/main" id="{CC6E92E5-E859-445F-856B-33F974FA3AC2}"/>
              </a:ext>
            </a:extLst>
          </p:cNvPr>
          <p:cNvSpPr>
            <a:spLocks noGrp="1"/>
          </p:cNvSpPr>
          <p:nvPr>
            <p:ph type="pic" sz="quarter" idx="11" hasCustomPrompt="1"/>
          </p:nvPr>
        </p:nvSpPr>
        <p:spPr bwMode="gray">
          <a:xfrm>
            <a:off x="293688" y="1043675"/>
            <a:ext cx="5040311" cy="4740089"/>
          </a:xfrm>
          <a:pattFill prst="wdUpDiag">
            <a:fgClr>
              <a:schemeClr val="accent1">
                <a:lumMod val="50000"/>
              </a:schemeClr>
            </a:fgClr>
            <a:bgClr>
              <a:schemeClr val="tx2">
                <a:lumMod val="50000"/>
              </a:schemeClr>
            </a:bgClr>
          </a:pattFill>
        </p:spPr>
        <p:txBody>
          <a:bodyPr lIns="0" tIns="720000" rIns="0" anchor="t" anchorCtr="0">
            <a:noAutofit/>
          </a:bodyPr>
          <a:lstStyle>
            <a:lvl1pPr marL="0" indent="0" algn="ctr">
              <a:lnSpc>
                <a:spcPct val="100000"/>
              </a:lnSpc>
              <a:buNone/>
              <a:defRPr sz="1200" b="1">
                <a:solidFill>
                  <a:srgbClr val="FFFFFF"/>
                </a:solidFill>
                <a:latin typeface="+mn-lt"/>
                <a:cs typeface="Segoe UI" panose="020B0502040204020203" pitchFamily="34" charset="0"/>
              </a:defRPr>
            </a:lvl1pPr>
          </a:lstStyle>
          <a:p>
            <a:r>
              <a:rPr lang="en-US" dirty="0"/>
              <a:t>Drag &amp; drop your photo here </a:t>
            </a:r>
            <a:br>
              <a:rPr lang="en-US" dirty="0"/>
            </a:br>
            <a:r>
              <a:rPr lang="en-US" dirty="0"/>
              <a:t>or click or tap icon below </a:t>
            </a:r>
            <a:br>
              <a:rPr lang="en-US" dirty="0"/>
            </a:br>
            <a:r>
              <a:rPr lang="en-US" dirty="0"/>
              <a:t>to insert</a:t>
            </a:r>
          </a:p>
        </p:txBody>
      </p:sp>
      <p:pic>
        <p:nvPicPr>
          <p:cNvPr id="2" name="Picture 1" descr="A picture containing text, clipart&#10;&#10;Description automatically generated">
            <a:extLst>
              <a:ext uri="{FF2B5EF4-FFF2-40B4-BE49-F238E27FC236}">
                <a16:creationId xmlns:a16="http://schemas.microsoft.com/office/drawing/2014/main" id="{072A27EA-9A25-03D6-F6CD-53BB65C42343}"/>
              </a:ext>
            </a:extLst>
          </p:cNvPr>
          <p:cNvPicPr>
            <a:picLocks noChangeAspect="1"/>
          </p:cNvPicPr>
          <p:nvPr userDrawn="1"/>
        </p:nvPicPr>
        <p:blipFill>
          <a:blip r:embed="rId2"/>
          <a:stretch>
            <a:fillRect/>
          </a:stretch>
        </p:blipFill>
        <p:spPr>
          <a:xfrm>
            <a:off x="10883348" y="6393708"/>
            <a:ext cx="1154036" cy="328680"/>
          </a:xfrm>
          <a:prstGeom prst="rect">
            <a:avLst/>
          </a:prstGeom>
        </p:spPr>
      </p:pic>
    </p:spTree>
    <p:extLst>
      <p:ext uri="{BB962C8B-B14F-4D97-AF65-F5344CB8AC3E}">
        <p14:creationId xmlns:p14="http://schemas.microsoft.com/office/powerpoint/2010/main" val="2723914347"/>
      </p:ext>
    </p:extLst>
  </p:cSld>
  <p:clrMapOvr>
    <a:masterClrMapping/>
  </p:clrMapOvr>
  <p:transition>
    <p:fade/>
  </p:transition>
  <p:extLst>
    <p:ext uri="{DCECCB84-F9BA-43D5-87BE-67443E8EF086}">
      <p15:sldGuideLst xmlns:p15="http://schemas.microsoft.com/office/powerpoint/2012/main">
        <p15:guide id="2" pos="3360">
          <p15:clr>
            <a:srgbClr val="FBAE40"/>
          </p15:clr>
        </p15:guide>
        <p15:guide id="6" orient="horz" pos="648" userDrawn="1">
          <p15:clr>
            <a:srgbClr val="5ACBF0"/>
          </p15:clr>
        </p15:guide>
        <p15:guide id="8" orient="horz" pos="3648" userDrawn="1">
          <p15:clr>
            <a:srgbClr val="5ACBF0"/>
          </p15:clr>
        </p15:guide>
        <p15:guide id="10" pos="3720" userDrawn="1">
          <p15:clr>
            <a:srgbClr val="C35EA4"/>
          </p15:clr>
        </p15:guide>
        <p15:guide id="11" pos="2993">
          <p15:clr>
            <a:srgbClr val="5ACBF0"/>
          </p15:clr>
        </p15:guide>
        <p15:guide id="12" pos="3552" userDrawn="1">
          <p15:clr>
            <a:srgbClr val="A4A3A4"/>
          </p15:clr>
        </p15:guide>
        <p15:guide id="14" orient="horz" pos="1440" userDrawn="1">
          <p15:clr>
            <a:srgbClr val="5ACBF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op Horizontal Photo and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01E45-D858-46CB-8C37-2ADA7A8B4F38}"/>
              </a:ext>
            </a:extLst>
          </p:cNvPr>
          <p:cNvSpPr>
            <a:spLocks noGrp="1"/>
          </p:cNvSpPr>
          <p:nvPr>
            <p:ph type="title"/>
          </p:nvPr>
        </p:nvSpPr>
        <p:spPr>
          <a:xfrm>
            <a:off x="588263" y="5157216"/>
            <a:ext cx="11018520" cy="1111822"/>
          </a:xfrm>
        </p:spPr>
        <p:txBody>
          <a:bodyPr anchor="ctr"/>
          <a:lstStyle>
            <a:lvl1pPr algn="ctr">
              <a:defRPr/>
            </a:lvl1pPr>
          </a:lstStyle>
          <a:p>
            <a:r>
              <a:rPr lang="en-US"/>
              <a:t>Click to edit Master title style</a:t>
            </a:r>
            <a:endParaRPr lang="en-US" dirty="0"/>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EB5B31F-7AD9-4BC6-8D61-62AD8011666E}"/>
              </a:ext>
            </a:extLst>
          </p:cNvPr>
          <p:cNvSpPr>
            <a:spLocks noGrp="1"/>
          </p:cNvSpPr>
          <p:nvPr>
            <p:ph type="pic" sz="quarter" idx="11" hasCustomPrompt="1"/>
          </p:nvPr>
        </p:nvSpPr>
        <p:spPr bwMode="gray">
          <a:xfrm>
            <a:off x="0" y="0"/>
            <a:ext cx="12192000" cy="4572000"/>
          </a:xfrm>
          <a:pattFill prst="wdUpDiag">
            <a:fgClr>
              <a:schemeClr val="accent1">
                <a:lumMod val="50000"/>
              </a:schemeClr>
            </a:fgClr>
            <a:bgClr>
              <a:schemeClr val="tx2">
                <a:lumMod val="50000"/>
              </a:schemeClr>
            </a:bgClr>
          </a:pattFill>
        </p:spPr>
        <p:txBody>
          <a:bodyPr vert="horz" wrap="square" lIns="0" tIns="720000" rIns="0" bIns="0" rtlCol="0" anchor="t" anchorCtr="0">
            <a:noAutofit/>
          </a:bodyPr>
          <a:lstStyle>
            <a:lvl1pPr marL="0" indent="0" algn="ctr">
              <a:buNone/>
              <a:defRPr lang="en-US" sz="1200" b="1" dirty="0">
                <a:solidFill>
                  <a:srgbClr val="FFFFFF"/>
                </a:solidFill>
              </a:defRPr>
            </a:lvl1pPr>
          </a:lstStyle>
          <a:p>
            <a:pPr marL="228600" lvl="0" indent="-228600" algn="ctr"/>
            <a:r>
              <a:rPr lang="en-US" dirty="0"/>
              <a:t>Drag &amp; drop your photo here </a:t>
            </a:r>
            <a:br>
              <a:rPr lang="en-US" dirty="0"/>
            </a:br>
            <a:r>
              <a:rPr lang="en-US" dirty="0"/>
              <a:t>or click or tap icon below </a:t>
            </a:r>
            <a:br>
              <a:rPr lang="en-US" dirty="0"/>
            </a:br>
            <a:r>
              <a:rPr lang="en-US" dirty="0"/>
              <a:t>to insert</a:t>
            </a:r>
          </a:p>
        </p:txBody>
      </p:sp>
    </p:spTree>
    <p:extLst>
      <p:ext uri="{BB962C8B-B14F-4D97-AF65-F5344CB8AC3E}">
        <p14:creationId xmlns:p14="http://schemas.microsoft.com/office/powerpoint/2010/main" val="3370049393"/>
      </p:ext>
    </p:extLst>
  </p:cSld>
  <p:clrMapOvr>
    <a:masterClrMapping/>
  </p:clrMapOvr>
  <p:transition>
    <p:fade/>
  </p:transition>
  <p:extLst>
    <p:ext uri="{DCECCB84-F9BA-43D5-87BE-67443E8EF086}">
      <p15:sldGuideLst xmlns:p15="http://schemas.microsoft.com/office/powerpoint/2012/main">
        <p15:guide id="5" orient="horz" pos="2880">
          <p15:clr>
            <a:srgbClr val="5ACBF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op Horizontal Photo, Lockup and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01E45-D858-46CB-8C37-2ADA7A8B4F38}"/>
              </a:ext>
            </a:extLst>
          </p:cNvPr>
          <p:cNvSpPr>
            <a:spLocks noGrp="1"/>
          </p:cNvSpPr>
          <p:nvPr>
            <p:ph type="title"/>
          </p:nvPr>
        </p:nvSpPr>
        <p:spPr>
          <a:xfrm>
            <a:off x="3821381" y="5157216"/>
            <a:ext cx="7785402" cy="1111822"/>
          </a:xfrm>
        </p:spPr>
        <p:txBody>
          <a:bodyPr anchor="ctr"/>
          <a:lstStyle>
            <a:lvl1pPr algn="ctr">
              <a:defRPr/>
            </a:lvl1pPr>
          </a:lstStyle>
          <a:p>
            <a:r>
              <a:rPr lang="en-US"/>
              <a:t>Click to edit Master title style</a:t>
            </a:r>
            <a:endParaRPr lang="en-US" dirty="0"/>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EB5B31F-7AD9-4BC6-8D61-62AD8011666E}"/>
              </a:ext>
            </a:extLst>
          </p:cNvPr>
          <p:cNvSpPr>
            <a:spLocks noGrp="1"/>
          </p:cNvSpPr>
          <p:nvPr>
            <p:ph type="pic" sz="quarter" idx="11" hasCustomPrompt="1"/>
          </p:nvPr>
        </p:nvSpPr>
        <p:spPr bwMode="gray">
          <a:xfrm>
            <a:off x="0" y="0"/>
            <a:ext cx="12192000" cy="4572000"/>
          </a:xfrm>
          <a:pattFill prst="wdUpDiag">
            <a:fgClr>
              <a:schemeClr val="accent1">
                <a:lumMod val="50000"/>
              </a:schemeClr>
            </a:fgClr>
            <a:bgClr>
              <a:schemeClr val="tx2">
                <a:lumMod val="50000"/>
              </a:schemeClr>
            </a:bgClr>
          </a:pattFill>
        </p:spPr>
        <p:txBody>
          <a:bodyPr vert="horz" wrap="square" lIns="0" tIns="720000" rIns="0" bIns="0" rtlCol="0" anchor="t" anchorCtr="0">
            <a:noAutofit/>
          </a:bodyPr>
          <a:lstStyle>
            <a:lvl1pPr marL="0" indent="0" algn="ctr">
              <a:buNone/>
              <a:defRPr lang="en-US" sz="1200" b="1" dirty="0">
                <a:solidFill>
                  <a:srgbClr val="FFFFFF"/>
                </a:solidFill>
              </a:defRPr>
            </a:lvl1pPr>
          </a:lstStyle>
          <a:p>
            <a:pPr marL="228600" lvl="0" indent="-228600" algn="ctr"/>
            <a:r>
              <a:rPr lang="en-US" dirty="0"/>
              <a:t>Drag &amp; drop your photo here </a:t>
            </a:r>
            <a:br>
              <a:rPr lang="en-US" dirty="0"/>
            </a:br>
            <a:r>
              <a:rPr lang="en-US" dirty="0"/>
              <a:t>or click or tap icon below </a:t>
            </a:r>
            <a:br>
              <a:rPr lang="en-US" dirty="0"/>
            </a:br>
            <a:r>
              <a:rPr lang="en-US" dirty="0"/>
              <a:t>to insert</a:t>
            </a:r>
          </a:p>
        </p:txBody>
      </p:sp>
      <p:pic>
        <p:nvPicPr>
          <p:cNvPr id="5" name="Picture 4">
            <a:extLst>
              <a:ext uri="{FF2B5EF4-FFF2-40B4-BE49-F238E27FC236}">
                <a16:creationId xmlns:a16="http://schemas.microsoft.com/office/drawing/2014/main" id="{767D67B8-90AB-642F-D3C2-79B0D7999173}"/>
              </a:ext>
            </a:extLst>
          </p:cNvPr>
          <p:cNvPicPr>
            <a:picLocks noChangeAspect="1"/>
          </p:cNvPicPr>
          <p:nvPr userDrawn="1"/>
        </p:nvPicPr>
        <p:blipFill>
          <a:blip r:embed="rId2">
            <a:extLst>
              <a:ext uri="{BEBA8EAE-BF5A-486C-A8C5-ECC9F3942E4B}">
                <a14:imgProps xmlns:a14="http://schemas.microsoft.com/office/drawing/2010/main">
                  <a14:imgLayer r:embed="rId3">
                    <a14:imgEffect>
                      <a14:brightnessContrast bright="100000"/>
                    </a14:imgEffect>
                  </a14:imgLayer>
                </a14:imgProps>
              </a:ext>
            </a:extLst>
          </a:blip>
          <a:stretch>
            <a:fillRect/>
          </a:stretch>
        </p:blipFill>
        <p:spPr>
          <a:xfrm>
            <a:off x="585217" y="5449153"/>
            <a:ext cx="2176078" cy="518616"/>
          </a:xfrm>
          <a:prstGeom prst="rect">
            <a:avLst/>
          </a:prstGeom>
        </p:spPr>
      </p:pic>
      <p:cxnSp>
        <p:nvCxnSpPr>
          <p:cNvPr id="6" name="Straight Connector 5">
            <a:extLst>
              <a:ext uri="{FF2B5EF4-FFF2-40B4-BE49-F238E27FC236}">
                <a16:creationId xmlns:a16="http://schemas.microsoft.com/office/drawing/2014/main" id="{951B2658-BBE5-FF50-3A49-A12C7B1EA044}"/>
              </a:ext>
            </a:extLst>
          </p:cNvPr>
          <p:cNvCxnSpPr/>
          <p:nvPr userDrawn="1"/>
        </p:nvCxnSpPr>
        <p:spPr>
          <a:xfrm>
            <a:off x="3418764" y="5137316"/>
            <a:ext cx="0" cy="1160060"/>
          </a:xfrm>
          <a:prstGeom prst="line">
            <a:avLst/>
          </a:prstGeom>
          <a:ln w="6350">
            <a:solidFill>
              <a:schemeClr val="tx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36980084"/>
      </p:ext>
    </p:extLst>
  </p:cSld>
  <p:clrMapOvr>
    <a:masterClrMapping/>
  </p:clrMapOvr>
  <p:transition>
    <p:fade/>
  </p:transition>
  <p:extLst>
    <p:ext uri="{DCECCB84-F9BA-43D5-87BE-67443E8EF086}">
      <p15:sldGuideLst xmlns:p15="http://schemas.microsoft.com/office/powerpoint/2012/main">
        <p15:guide id="5" orient="horz" pos="2880">
          <p15:clr>
            <a:srgbClr val="5ACBF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ottom Horizontal Photo and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563AC-3A0B-4839-A9DC-F00E8E5411A6}"/>
              </a:ext>
            </a:extLst>
          </p:cNvPr>
          <p:cNvSpPr>
            <a:spLocks noGrp="1"/>
          </p:cNvSpPr>
          <p:nvPr>
            <p:ph type="title"/>
          </p:nvPr>
        </p:nvSpPr>
        <p:spPr>
          <a:xfrm>
            <a:off x="588263" y="585788"/>
            <a:ext cx="11018520" cy="1114996"/>
          </a:xfrm>
        </p:spPr>
        <p:txBody>
          <a:bodyPr anchor="ctr"/>
          <a:lstStyle>
            <a:lvl1pPr algn="ctr">
              <a:defRPr/>
            </a:lvl1pPr>
          </a:lstStyle>
          <a:p>
            <a:r>
              <a:rPr lang="en-US"/>
              <a:t>Click to edit Master title style</a:t>
            </a:r>
            <a:endParaRPr lang="en-US" dirty="0"/>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EB5B31F-7AD9-4BC6-8D61-62AD8011666E}"/>
              </a:ext>
            </a:extLst>
          </p:cNvPr>
          <p:cNvSpPr>
            <a:spLocks noGrp="1"/>
          </p:cNvSpPr>
          <p:nvPr>
            <p:ph type="pic" sz="quarter" idx="11" hasCustomPrompt="1"/>
          </p:nvPr>
        </p:nvSpPr>
        <p:spPr bwMode="gray">
          <a:xfrm>
            <a:off x="-2381" y="2286000"/>
            <a:ext cx="12192000" cy="4572000"/>
          </a:xfrm>
          <a:pattFill prst="wdUpDiag">
            <a:fgClr>
              <a:schemeClr val="accent1">
                <a:lumMod val="50000"/>
              </a:schemeClr>
            </a:fgClr>
            <a:bgClr>
              <a:schemeClr val="tx2">
                <a:lumMod val="50000"/>
              </a:schemeClr>
            </a:bgClr>
          </a:pattFill>
        </p:spPr>
        <p:txBody>
          <a:bodyPr vert="horz" wrap="square" lIns="0" tIns="720000" rIns="0" bIns="0" rtlCol="0" anchor="t" anchorCtr="0">
            <a:noAutofit/>
          </a:bodyPr>
          <a:lstStyle>
            <a:lvl1pPr marL="0" indent="0" algn="ctr">
              <a:buNone/>
              <a:defRPr lang="en-US" sz="1200" b="1" dirty="0">
                <a:solidFill>
                  <a:srgbClr val="FFFFFF"/>
                </a:solidFill>
              </a:defRPr>
            </a:lvl1pPr>
          </a:lstStyle>
          <a:p>
            <a:pPr marL="228600" lvl="0" indent="-228600" algn="ctr"/>
            <a:r>
              <a:rPr lang="en-US" dirty="0"/>
              <a:t>Drag &amp; drop your photo here </a:t>
            </a:r>
            <a:br>
              <a:rPr lang="en-US" dirty="0"/>
            </a:br>
            <a:r>
              <a:rPr lang="en-US" dirty="0"/>
              <a:t>or click or tap icon below </a:t>
            </a:r>
            <a:br>
              <a:rPr lang="en-US" dirty="0"/>
            </a:br>
            <a:r>
              <a:rPr lang="en-US" dirty="0"/>
              <a:t>to insert</a:t>
            </a:r>
          </a:p>
        </p:txBody>
      </p:sp>
    </p:spTree>
    <p:extLst>
      <p:ext uri="{BB962C8B-B14F-4D97-AF65-F5344CB8AC3E}">
        <p14:creationId xmlns:p14="http://schemas.microsoft.com/office/powerpoint/2010/main" val="332955672"/>
      </p:ext>
    </p:extLst>
  </p:cSld>
  <p:clrMapOvr>
    <a:masterClrMapping/>
  </p:clrMapOvr>
  <p:transition>
    <p:fade/>
  </p:transition>
  <p:extLst>
    <p:ext uri="{DCECCB84-F9BA-43D5-87BE-67443E8EF086}">
      <p15:sldGuideLst xmlns:p15="http://schemas.microsoft.com/office/powerpoint/2012/main">
        <p15:guide id="5" orient="horz" pos="1440">
          <p15:clr>
            <a:srgbClr val="5ACBF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picture content">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584199" y="5486399"/>
            <a:ext cx="5367528" cy="782639"/>
          </a:xfrm>
        </p:spPr>
        <p:txBody>
          <a:bodyPr>
            <a:normAutofit/>
          </a:bodyPr>
          <a:lstStyle>
            <a:lvl1pPr marL="0" indent="0" algn="ctr">
              <a:spcBef>
                <a:spcPts val="0"/>
              </a:spcBef>
              <a:buNone/>
              <a:defRPr sz="2000"/>
            </a:lvl1pPr>
          </a:lstStyle>
          <a:p>
            <a:pPr lvl="0"/>
            <a:r>
              <a:rPr lang="en-US"/>
              <a:t>Click to edit Master text styles</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231301F-62BD-4CF6-8990-CDF00AFC8CCF}"/>
              </a:ext>
            </a:extLst>
          </p:cNvPr>
          <p:cNvSpPr>
            <a:spLocks noGrp="1"/>
          </p:cNvSpPr>
          <p:nvPr>
            <p:ph type="pic" sz="quarter" idx="13" hasCustomPrompt="1"/>
          </p:nvPr>
        </p:nvSpPr>
        <p:spPr bwMode="gray">
          <a:xfrm>
            <a:off x="582612" y="1822077"/>
            <a:ext cx="5367528" cy="3474720"/>
          </a:xfrm>
          <a:pattFill prst="wdUpDiag">
            <a:fgClr>
              <a:schemeClr val="accent1">
                <a:lumMod val="50000"/>
              </a:schemeClr>
            </a:fgClr>
            <a:bgClr>
              <a:schemeClr val="tx2">
                <a:lumMod val="50000"/>
              </a:schemeClr>
            </a:bgClr>
          </a:pattFill>
        </p:spPr>
        <p:txBody>
          <a:bodyPr vert="horz" wrap="square" lIns="0" tIns="720000" rIns="0" bIns="1188720" rtlCol="0" anchor="t" anchorCtr="0">
            <a:noAutofit/>
          </a:bodyPr>
          <a:lstStyle>
            <a:lvl1pPr marL="0" indent="0" algn="ctr">
              <a:buNone/>
              <a:defRPr lang="en-US" sz="1000" b="1" dirty="0">
                <a:solidFill>
                  <a:srgbClr val="FFFFFF"/>
                </a:solidFill>
              </a:defRPr>
            </a:lvl1pPr>
          </a:lstStyle>
          <a:p>
            <a:pPr marL="228600" lvl="0" indent="-228600" algn="ctr"/>
            <a:r>
              <a:rPr lang="en-US" dirty="0"/>
              <a:t>Drag &amp; drop your photo here </a:t>
            </a:r>
            <a:br>
              <a:rPr lang="en-US" dirty="0"/>
            </a:br>
            <a:r>
              <a:rPr lang="en-US" dirty="0"/>
              <a:t>or click or tap icon below </a:t>
            </a:r>
            <a:br>
              <a:rPr lang="en-US" dirty="0"/>
            </a:br>
            <a:r>
              <a:rPr lang="en-US" dirty="0"/>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6241860" y="5486399"/>
            <a:ext cx="5367528" cy="782639"/>
          </a:xfrm>
        </p:spPr>
        <p:txBody>
          <a:bodyPr>
            <a:normAutofit/>
          </a:bodyPr>
          <a:lstStyle>
            <a:lvl1pPr marL="0" indent="0" algn="ctr">
              <a:spcBef>
                <a:spcPts val="0"/>
              </a:spcBef>
              <a:buNone/>
              <a:defRPr sz="2000"/>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7223C820-5673-4288-A9D6-185A95066B1E}"/>
              </a:ext>
            </a:extLst>
          </p:cNvPr>
          <p:cNvSpPr>
            <a:spLocks noGrp="1"/>
          </p:cNvSpPr>
          <p:nvPr>
            <p:ph type="pic" sz="quarter" idx="15" hasCustomPrompt="1"/>
          </p:nvPr>
        </p:nvSpPr>
        <p:spPr bwMode="gray">
          <a:xfrm>
            <a:off x="6239255" y="1822077"/>
            <a:ext cx="5367528" cy="3474720"/>
          </a:xfrm>
          <a:pattFill prst="wdUpDiag">
            <a:fgClr>
              <a:schemeClr val="accent1">
                <a:lumMod val="50000"/>
              </a:schemeClr>
            </a:fgClr>
            <a:bgClr>
              <a:schemeClr val="tx2">
                <a:lumMod val="50000"/>
              </a:schemeClr>
            </a:bgClr>
          </a:pattFill>
        </p:spPr>
        <p:txBody>
          <a:bodyPr vert="horz" wrap="square" lIns="0" tIns="720000" rIns="0" bIns="1188720" rtlCol="0" anchor="t" anchorCtr="0">
            <a:noAutofit/>
          </a:bodyPr>
          <a:lstStyle>
            <a:lvl1pPr marL="0" indent="0" algn="ctr">
              <a:buNone/>
              <a:defRPr lang="en-US" sz="1000" b="1" dirty="0">
                <a:solidFill>
                  <a:srgbClr val="FFFFFF"/>
                </a:solidFill>
              </a:defRPr>
            </a:lvl1pPr>
          </a:lstStyle>
          <a:p>
            <a:pPr marL="228600" lvl="0" indent="-228600" algn="ctr"/>
            <a:r>
              <a:rPr lang="en-US" dirty="0"/>
              <a:t>Drag and drop your photo here</a:t>
            </a:r>
            <a:br>
              <a:rPr lang="en-US" dirty="0"/>
            </a:br>
            <a:r>
              <a:rPr lang="en-US" dirty="0"/>
              <a:t>or click or tap icon below</a:t>
            </a:r>
            <a:br>
              <a:rPr lang="en-US" dirty="0"/>
            </a:br>
            <a:r>
              <a:rPr lang="en-US" dirty="0"/>
              <a:t>to insert</a:t>
            </a:r>
          </a:p>
        </p:txBody>
      </p:sp>
      <p:sp>
        <p:nvSpPr>
          <p:cNvPr id="2" name="Title 1">
            <a:extLst>
              <a:ext uri="{FF2B5EF4-FFF2-40B4-BE49-F238E27FC236}">
                <a16:creationId xmlns:a16="http://schemas.microsoft.com/office/drawing/2014/main" id="{6EE6852B-EA48-4DA0-85C5-B2B1A90798FC}"/>
              </a:ext>
            </a:extLst>
          </p:cNvPr>
          <p:cNvSpPr>
            <a:spLocks noGrp="1"/>
          </p:cNvSpPr>
          <p:nvPr>
            <p:ph type="title"/>
          </p:nvPr>
        </p:nvSpPr>
        <p:spPr/>
        <p:txBody>
          <a:bodyPr/>
          <a:lstStyle/>
          <a:p>
            <a:r>
              <a:rPr lang="en-US"/>
              <a:t>Click to edit Master title style</a:t>
            </a:r>
          </a:p>
        </p:txBody>
      </p:sp>
      <p:pic>
        <p:nvPicPr>
          <p:cNvPr id="3" name="Picture 2" descr="A picture containing text, clipart&#10;&#10;Description automatically generated">
            <a:extLst>
              <a:ext uri="{FF2B5EF4-FFF2-40B4-BE49-F238E27FC236}">
                <a16:creationId xmlns:a16="http://schemas.microsoft.com/office/drawing/2014/main" id="{639FD31F-D9C5-7581-C456-D6B4203F1B53}"/>
              </a:ext>
            </a:extLst>
          </p:cNvPr>
          <p:cNvPicPr>
            <a:picLocks noChangeAspect="1"/>
          </p:cNvPicPr>
          <p:nvPr userDrawn="1"/>
        </p:nvPicPr>
        <p:blipFill>
          <a:blip r:embed="rId2"/>
          <a:stretch>
            <a:fillRect/>
          </a:stretch>
        </p:blipFill>
        <p:spPr>
          <a:xfrm>
            <a:off x="10883348" y="6393708"/>
            <a:ext cx="1154036" cy="328680"/>
          </a:xfrm>
          <a:prstGeom prst="rect">
            <a:avLst/>
          </a:prstGeom>
        </p:spPr>
      </p:pic>
    </p:spTree>
    <p:extLst>
      <p:ext uri="{BB962C8B-B14F-4D97-AF65-F5344CB8AC3E}">
        <p14:creationId xmlns:p14="http://schemas.microsoft.com/office/powerpoint/2010/main" val="283976029"/>
      </p:ext>
    </p:extLst>
  </p:cSld>
  <p:clrMapOvr>
    <a:masterClrMapping/>
  </p:clrMapOvr>
  <p:transition>
    <p:fade/>
  </p:transition>
  <p:extLst>
    <p:ext uri="{DCECCB84-F9BA-43D5-87BE-67443E8EF086}">
      <p15:sldGuideLst xmlns:p15="http://schemas.microsoft.com/office/powerpoint/2012/main">
        <p15:guide id="3" orient="horz" pos="3456" userDrawn="1">
          <p15:clr>
            <a:srgbClr val="5ACBF0"/>
          </p15:clr>
        </p15:guide>
        <p15:guide id="6" pos="3749">
          <p15:clr>
            <a:srgbClr val="5ACBF0"/>
          </p15:clr>
        </p15:guide>
        <p15:guide id="7" pos="3931">
          <p15:clr>
            <a:srgbClr val="5ACBF0"/>
          </p15:clr>
        </p15:guide>
        <p15:guide id="8" orient="horz" pos="1139" userDrawn="1">
          <p15:clr>
            <a:srgbClr val="5ACBF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hree picture content">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582613" y="5486400"/>
            <a:ext cx="3475037" cy="782638"/>
          </a:xfrm>
        </p:spPr>
        <p:txBody>
          <a:bodyPr>
            <a:noAutofit/>
          </a:bodyPr>
          <a:lstStyle>
            <a:lvl1pPr marL="0" indent="0" algn="ctr">
              <a:spcBef>
                <a:spcPts val="0"/>
              </a:spcBef>
              <a:buNone/>
              <a:defRPr sz="1800"/>
            </a:lvl1pPr>
          </a:lstStyle>
          <a:p>
            <a:pPr lvl="0"/>
            <a:r>
              <a:rPr lang="en-US"/>
              <a:t>Click to edit Master text styles</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231301F-62BD-4CF6-8990-CDF00AFC8CCF}"/>
              </a:ext>
            </a:extLst>
          </p:cNvPr>
          <p:cNvSpPr>
            <a:spLocks noGrp="1"/>
          </p:cNvSpPr>
          <p:nvPr>
            <p:ph type="pic" sz="quarter" idx="13" hasCustomPrompt="1"/>
          </p:nvPr>
        </p:nvSpPr>
        <p:spPr bwMode="gray">
          <a:xfrm>
            <a:off x="582612" y="1815353"/>
            <a:ext cx="3474720" cy="3474720"/>
          </a:xfrm>
          <a:pattFill prst="wdUpDiag">
            <a:fgClr>
              <a:schemeClr val="accent1">
                <a:lumMod val="50000"/>
              </a:schemeClr>
            </a:fgClr>
            <a:bgClr>
              <a:schemeClr val="tx2">
                <a:lumMod val="50000"/>
              </a:schemeClr>
            </a:bgClr>
          </a:pattFill>
        </p:spPr>
        <p:txBody>
          <a:bodyPr lIns="0" tIns="720000" rIns="0" bIns="1005840" anchor="t" anchorCtr="0">
            <a:noAutofit/>
          </a:bodyPr>
          <a:lstStyle>
            <a:lvl1pPr marL="0" indent="0" algn="ctr">
              <a:lnSpc>
                <a:spcPct val="100000"/>
              </a:lnSpc>
              <a:buNone/>
              <a:defRPr sz="1050" b="1">
                <a:solidFill>
                  <a:srgbClr val="FFFFFF"/>
                </a:solidFill>
                <a:latin typeface="+mn-lt"/>
                <a:cs typeface="Segoe UI" panose="020B0502040204020203" pitchFamily="34" charset="0"/>
              </a:defRPr>
            </a:lvl1pPr>
          </a:lstStyle>
          <a:p>
            <a:r>
              <a:rPr lang="en-US" dirty="0"/>
              <a:t>Drag &amp; drop your photo here </a:t>
            </a:r>
            <a:br>
              <a:rPr lang="en-US" dirty="0"/>
            </a:br>
            <a:r>
              <a:rPr lang="en-US" dirty="0"/>
              <a:t>or click or tap icon below </a:t>
            </a:r>
            <a:br>
              <a:rPr lang="en-US" dirty="0"/>
            </a:br>
            <a:r>
              <a:rPr lang="en-US" dirty="0"/>
              <a:t>to insert</a:t>
            </a:r>
          </a:p>
        </p:txBody>
      </p:sp>
      <p:sp>
        <p:nvSpPr>
          <p:cNvPr id="12" name="Text Placeholder 3">
            <a:extLst>
              <a:ext uri="{FF2B5EF4-FFF2-40B4-BE49-F238E27FC236}">
                <a16:creationId xmlns:a16="http://schemas.microsoft.com/office/drawing/2014/main" id="{7E8A9C08-F392-459F-B90B-EDBF4A830C55}"/>
              </a:ext>
            </a:extLst>
          </p:cNvPr>
          <p:cNvSpPr>
            <a:spLocks noGrp="1"/>
          </p:cNvSpPr>
          <p:nvPr>
            <p:ph type="body" sz="quarter" idx="17"/>
          </p:nvPr>
        </p:nvSpPr>
        <p:spPr>
          <a:xfrm>
            <a:off x="4358640" y="5486400"/>
            <a:ext cx="3475037" cy="782638"/>
          </a:xfrm>
        </p:spPr>
        <p:txBody>
          <a:bodyPr>
            <a:noAutofit/>
          </a:bodyPr>
          <a:lstStyle>
            <a:lvl1pPr marL="0" indent="0" algn="ctr">
              <a:spcBef>
                <a:spcPts val="0"/>
              </a:spcBef>
              <a:buNone/>
              <a:defRPr sz="1800"/>
            </a:lvl1pPr>
          </a:lstStyle>
          <a:p>
            <a:pPr lvl="0"/>
            <a:r>
              <a:rPr lang="en-US"/>
              <a:t>Click to edit Master text styles</a:t>
            </a:r>
          </a:p>
        </p:txBody>
      </p:sp>
      <p:sp>
        <p:nvSpPr>
          <p:cNvPr id="10" name="Picture Placeholder" descr="This photo is a 'placeholder' only. Drag or drop your photo here, or click and tap the center to insert a photo.">
            <a:extLst>
              <a:ext uri="{FF2B5EF4-FFF2-40B4-BE49-F238E27FC236}">
                <a16:creationId xmlns:a16="http://schemas.microsoft.com/office/drawing/2014/main" id="{7E401A97-B3D4-43E4-9B09-8AD4B6B26068}"/>
              </a:ext>
            </a:extLst>
          </p:cNvPr>
          <p:cNvSpPr>
            <a:spLocks noGrp="1"/>
          </p:cNvSpPr>
          <p:nvPr>
            <p:ph type="pic" sz="quarter" idx="14" hasCustomPrompt="1"/>
          </p:nvPr>
        </p:nvSpPr>
        <p:spPr bwMode="gray">
          <a:xfrm>
            <a:off x="4358640" y="1815353"/>
            <a:ext cx="3474720" cy="3474720"/>
          </a:xfrm>
          <a:pattFill prst="wdUpDiag">
            <a:fgClr>
              <a:schemeClr val="accent1">
                <a:lumMod val="50000"/>
              </a:schemeClr>
            </a:fgClr>
            <a:bgClr>
              <a:schemeClr val="tx2">
                <a:lumMod val="50000"/>
              </a:schemeClr>
            </a:bgClr>
          </a:pattFill>
        </p:spPr>
        <p:txBody>
          <a:bodyPr lIns="0" tIns="720000" rIns="0" bIns="1005840" anchor="t" anchorCtr="0">
            <a:noAutofit/>
          </a:bodyPr>
          <a:lstStyle>
            <a:lvl1pPr marL="0" indent="0" algn="ctr">
              <a:lnSpc>
                <a:spcPct val="100000"/>
              </a:lnSpc>
              <a:buNone/>
              <a:defRPr sz="1050" b="1">
                <a:solidFill>
                  <a:srgbClr val="FFFFFF"/>
                </a:solidFill>
                <a:latin typeface="+mn-lt"/>
                <a:cs typeface="Segoe UI" panose="020B0502040204020203" pitchFamily="34" charset="0"/>
              </a:defRPr>
            </a:lvl1pPr>
          </a:lstStyle>
          <a:p>
            <a:r>
              <a:rPr lang="en-US" dirty="0"/>
              <a:t>Drag &amp; drop your photo here </a:t>
            </a:r>
            <a:br>
              <a:rPr lang="en-US" dirty="0"/>
            </a:br>
            <a:r>
              <a:rPr lang="en-US" dirty="0"/>
              <a:t>or click or tap icon below </a:t>
            </a:r>
            <a:br>
              <a:rPr lang="en-US" dirty="0"/>
            </a:br>
            <a:r>
              <a:rPr lang="en-US" dirty="0"/>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8134351" y="5486400"/>
            <a:ext cx="3475037" cy="782638"/>
          </a:xfrm>
        </p:spPr>
        <p:txBody>
          <a:bodyPr>
            <a:noAutofit/>
          </a:bodyPr>
          <a:lstStyle>
            <a:lvl1pPr marL="0" indent="0" algn="ctr">
              <a:spcBef>
                <a:spcPts val="0"/>
              </a:spcBef>
              <a:buNone/>
              <a:defRPr sz="1800"/>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7223C820-5673-4288-A9D6-185A95066B1E}"/>
              </a:ext>
            </a:extLst>
          </p:cNvPr>
          <p:cNvSpPr>
            <a:spLocks noGrp="1"/>
          </p:cNvSpPr>
          <p:nvPr>
            <p:ph type="pic" sz="quarter" idx="15" hasCustomPrompt="1"/>
          </p:nvPr>
        </p:nvSpPr>
        <p:spPr bwMode="gray">
          <a:xfrm>
            <a:off x="8132063" y="1815353"/>
            <a:ext cx="3474720" cy="3474720"/>
          </a:xfrm>
          <a:pattFill prst="wdUpDiag">
            <a:fgClr>
              <a:schemeClr val="accent1">
                <a:lumMod val="50000"/>
              </a:schemeClr>
            </a:fgClr>
            <a:bgClr>
              <a:schemeClr val="tx2">
                <a:lumMod val="50000"/>
              </a:schemeClr>
            </a:bgClr>
          </a:pattFill>
        </p:spPr>
        <p:txBody>
          <a:bodyPr lIns="0" tIns="720000" rIns="0" bIns="1005840" anchor="t" anchorCtr="0">
            <a:noAutofit/>
          </a:bodyPr>
          <a:lstStyle>
            <a:lvl1pPr marL="0" indent="0" algn="ctr">
              <a:lnSpc>
                <a:spcPct val="100000"/>
              </a:lnSpc>
              <a:buNone/>
              <a:defRPr sz="1050" b="1">
                <a:solidFill>
                  <a:srgbClr val="FFFFFF"/>
                </a:solidFill>
                <a:latin typeface="+mn-lt"/>
                <a:cs typeface="Segoe UI" panose="020B0502040204020203" pitchFamily="34" charset="0"/>
              </a:defRPr>
            </a:lvl1pPr>
          </a:lstStyle>
          <a:p>
            <a:r>
              <a:rPr lang="en-US" dirty="0"/>
              <a:t>Drag &amp; drop your photo here </a:t>
            </a:r>
            <a:br>
              <a:rPr lang="en-US" dirty="0"/>
            </a:br>
            <a:r>
              <a:rPr lang="en-US" dirty="0"/>
              <a:t>or click or tap icon below </a:t>
            </a:r>
            <a:br>
              <a:rPr lang="en-US" dirty="0"/>
            </a:br>
            <a:r>
              <a:rPr lang="en-US" dirty="0"/>
              <a:t>to insert</a:t>
            </a:r>
          </a:p>
        </p:txBody>
      </p:sp>
      <p:sp>
        <p:nvSpPr>
          <p:cNvPr id="2" name="Title 1">
            <a:extLst>
              <a:ext uri="{FF2B5EF4-FFF2-40B4-BE49-F238E27FC236}">
                <a16:creationId xmlns:a16="http://schemas.microsoft.com/office/drawing/2014/main" id="{5D682FBC-A5FE-4949-90A0-2C7AE294D7F8}"/>
              </a:ext>
            </a:extLst>
          </p:cNvPr>
          <p:cNvSpPr>
            <a:spLocks noGrp="1"/>
          </p:cNvSpPr>
          <p:nvPr>
            <p:ph type="title"/>
          </p:nvPr>
        </p:nvSpPr>
        <p:spPr/>
        <p:txBody>
          <a:bodyPr/>
          <a:lstStyle/>
          <a:p>
            <a:r>
              <a:rPr lang="en-US"/>
              <a:t>Click to edit Master title style</a:t>
            </a:r>
          </a:p>
        </p:txBody>
      </p:sp>
      <p:pic>
        <p:nvPicPr>
          <p:cNvPr id="3" name="Picture 2" descr="A picture containing text, clipart&#10;&#10;Description automatically generated">
            <a:extLst>
              <a:ext uri="{FF2B5EF4-FFF2-40B4-BE49-F238E27FC236}">
                <a16:creationId xmlns:a16="http://schemas.microsoft.com/office/drawing/2014/main" id="{EA5C0E5E-8E02-C45B-9DC3-C30B8953CC1C}"/>
              </a:ext>
            </a:extLst>
          </p:cNvPr>
          <p:cNvPicPr>
            <a:picLocks noChangeAspect="1"/>
          </p:cNvPicPr>
          <p:nvPr userDrawn="1"/>
        </p:nvPicPr>
        <p:blipFill>
          <a:blip r:embed="rId2"/>
          <a:stretch>
            <a:fillRect/>
          </a:stretch>
        </p:blipFill>
        <p:spPr>
          <a:xfrm>
            <a:off x="10883348" y="6393708"/>
            <a:ext cx="1154036" cy="328680"/>
          </a:xfrm>
          <a:prstGeom prst="rect">
            <a:avLst/>
          </a:prstGeom>
        </p:spPr>
      </p:pic>
    </p:spTree>
    <p:extLst>
      <p:ext uri="{BB962C8B-B14F-4D97-AF65-F5344CB8AC3E}">
        <p14:creationId xmlns:p14="http://schemas.microsoft.com/office/powerpoint/2010/main" val="2613122780"/>
      </p:ext>
    </p:extLst>
  </p:cSld>
  <p:clrMapOvr>
    <a:masterClrMapping/>
  </p:clrMapOvr>
  <p:transition>
    <p:fade/>
  </p:transition>
  <p:extLst>
    <p:ext uri="{DCECCB84-F9BA-43D5-87BE-67443E8EF086}">
      <p15:sldGuideLst xmlns:p15="http://schemas.microsoft.com/office/powerpoint/2012/main">
        <p15:guide id="3" orient="horz" pos="3456" userDrawn="1">
          <p15:clr>
            <a:srgbClr val="5ACBF0"/>
          </p15:clr>
        </p15:guide>
        <p15:guide id="6" pos="2557">
          <p15:clr>
            <a:srgbClr val="5ACBF0"/>
          </p15:clr>
        </p15:guide>
        <p15:guide id="7" pos="2744">
          <p15:clr>
            <a:srgbClr val="5ACBF0"/>
          </p15:clr>
        </p15:guide>
        <p15:guide id="8" pos="4936">
          <p15:clr>
            <a:srgbClr val="5ACBF0"/>
          </p15:clr>
        </p15:guide>
        <p15:guide id="9" pos="5123">
          <p15:clr>
            <a:srgbClr val="5ACBF0"/>
          </p15:clr>
        </p15:guide>
        <p15:guide id="10" orient="horz" pos="1139" userDrawn="1">
          <p15:clr>
            <a:srgbClr val="5ACBF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hree content with headings">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1A0F91C1-B794-4B3E-A261-364FE4771323}"/>
              </a:ext>
            </a:extLst>
          </p:cNvPr>
          <p:cNvSpPr>
            <a:spLocks noGrp="1"/>
          </p:cNvSpPr>
          <p:nvPr>
            <p:ph type="body" sz="quarter" idx="10" hasCustomPrompt="1"/>
          </p:nvPr>
        </p:nvSpPr>
        <p:spPr>
          <a:xfrm>
            <a:off x="584201" y="2024063"/>
            <a:ext cx="3475037" cy="307777"/>
          </a:xfrm>
        </p:spPr>
        <p:txBody>
          <a:bodyPr/>
          <a:lstStyle>
            <a:lvl1pPr marL="0" indent="0">
              <a:buNone/>
              <a:defRPr sz="2000" b="1"/>
            </a:lvl1pPr>
            <a:lvl2pPr marL="0" indent="0">
              <a:buNone/>
              <a:defRPr sz="2000" b="1"/>
            </a:lvl2pPr>
            <a:lvl3pPr marL="0" indent="0">
              <a:buNone/>
              <a:defRPr sz="2000" b="1"/>
            </a:lvl3pPr>
            <a:lvl4pPr marL="0" indent="0">
              <a:buNone/>
              <a:defRPr sz="2000" b="1"/>
            </a:lvl4pPr>
            <a:lvl5pPr marL="0" indent="0">
              <a:buNone/>
              <a:defRPr sz="2000" b="1"/>
            </a:lvl5pPr>
          </a:lstStyle>
          <a:p>
            <a:pPr lvl="0"/>
            <a:r>
              <a:rPr lang="en-US" dirty="0"/>
              <a:t>Click to edit heading </a:t>
            </a:r>
            <a:endParaRPr lang="en-GB" dirty="0"/>
          </a:p>
        </p:txBody>
      </p:sp>
      <p:sp>
        <p:nvSpPr>
          <p:cNvPr id="7" name="Text Placeholder 6">
            <a:extLst>
              <a:ext uri="{FF2B5EF4-FFF2-40B4-BE49-F238E27FC236}">
                <a16:creationId xmlns:a16="http://schemas.microsoft.com/office/drawing/2014/main" id="{2047671E-2E0A-4489-899C-1D6A3B352222}"/>
              </a:ext>
            </a:extLst>
          </p:cNvPr>
          <p:cNvSpPr>
            <a:spLocks noGrp="1"/>
          </p:cNvSpPr>
          <p:nvPr>
            <p:ph type="body" sz="quarter" idx="11" hasCustomPrompt="1"/>
          </p:nvPr>
        </p:nvSpPr>
        <p:spPr>
          <a:xfrm>
            <a:off x="584200" y="2611569"/>
            <a:ext cx="479619" cy="54000"/>
          </a:xfrm>
          <a:solidFill>
            <a:schemeClr val="bg2"/>
          </a:solidFill>
        </p:spPr>
        <p:txBody>
          <a:bodyPr/>
          <a:lstStyle>
            <a:lvl1pPr marL="0" indent="0">
              <a:buNone/>
              <a:defRPr sz="100"/>
            </a:lvl1pPr>
            <a:lvl2pPr marL="0" indent="0">
              <a:buNone/>
              <a:defRPr sz="100"/>
            </a:lvl2pPr>
            <a:lvl3pPr marL="0" indent="0">
              <a:buNone/>
              <a:defRPr sz="100"/>
            </a:lvl3pPr>
            <a:lvl4pPr marL="0" indent="0">
              <a:buNone/>
              <a:defRPr sz="100"/>
            </a:lvl4pPr>
            <a:lvl5pPr marL="0" indent="0">
              <a:buNone/>
              <a:defRPr sz="100"/>
            </a:lvl5pPr>
          </a:lstStyle>
          <a:p>
            <a:pPr lvl="0"/>
            <a:r>
              <a:rPr lang="en-GB" dirty="0"/>
              <a:t> </a:t>
            </a:r>
          </a:p>
        </p:txBody>
      </p:sp>
      <p:sp>
        <p:nvSpPr>
          <p:cNvPr id="17" name="Content Placeholder 16">
            <a:extLst>
              <a:ext uri="{FF2B5EF4-FFF2-40B4-BE49-F238E27FC236}">
                <a16:creationId xmlns:a16="http://schemas.microsoft.com/office/drawing/2014/main" id="{D194322E-67FD-4731-91FC-9B5B2B3A5FE6}"/>
              </a:ext>
            </a:extLst>
          </p:cNvPr>
          <p:cNvSpPr>
            <a:spLocks noGrp="1"/>
          </p:cNvSpPr>
          <p:nvPr>
            <p:ph sz="quarter" idx="12"/>
          </p:nvPr>
        </p:nvSpPr>
        <p:spPr>
          <a:xfrm>
            <a:off x="584200" y="2945298"/>
            <a:ext cx="3475037" cy="2788752"/>
          </a:xfrm>
        </p:spPr>
        <p:txBody>
          <a:bodyPr/>
          <a:lstStyle>
            <a:lvl1pPr>
              <a:defRPr sz="1000"/>
            </a:lvl1pPr>
            <a:lvl2pPr>
              <a:defRPr sz="1000"/>
            </a:lvl2pPr>
            <a:lvl3pPr>
              <a:defRPr sz="800"/>
            </a:lvl3pPr>
            <a:lvl4pPr>
              <a:defRPr sz="800"/>
            </a:lvl4pPr>
            <a:lvl5pPr>
              <a:defRPr sz="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8" name="Text Placeholder 4">
            <a:extLst>
              <a:ext uri="{FF2B5EF4-FFF2-40B4-BE49-F238E27FC236}">
                <a16:creationId xmlns:a16="http://schemas.microsoft.com/office/drawing/2014/main" id="{32968B98-448E-47A5-B9E2-F68A957DA805}"/>
              </a:ext>
            </a:extLst>
          </p:cNvPr>
          <p:cNvSpPr>
            <a:spLocks noGrp="1"/>
          </p:cNvSpPr>
          <p:nvPr>
            <p:ph type="body" sz="quarter" idx="13" hasCustomPrompt="1"/>
          </p:nvPr>
        </p:nvSpPr>
        <p:spPr>
          <a:xfrm>
            <a:off x="4356101" y="2024063"/>
            <a:ext cx="3475037" cy="307777"/>
          </a:xfrm>
        </p:spPr>
        <p:txBody>
          <a:bodyPr/>
          <a:lstStyle>
            <a:lvl1pPr marL="0" indent="0">
              <a:buNone/>
              <a:defRPr sz="2000" b="1"/>
            </a:lvl1pPr>
            <a:lvl2pPr marL="0" indent="0">
              <a:buNone/>
              <a:defRPr sz="2000" b="1"/>
            </a:lvl2pPr>
            <a:lvl3pPr marL="0" indent="0">
              <a:buNone/>
              <a:defRPr sz="2000" b="1"/>
            </a:lvl3pPr>
            <a:lvl4pPr marL="0" indent="0">
              <a:buNone/>
              <a:defRPr sz="2000" b="1"/>
            </a:lvl4pPr>
            <a:lvl5pPr marL="0" indent="0">
              <a:buNone/>
              <a:defRPr sz="2000" b="1"/>
            </a:lvl5pPr>
          </a:lstStyle>
          <a:p>
            <a:pPr lvl="0"/>
            <a:r>
              <a:rPr lang="en-US" dirty="0"/>
              <a:t>Click to edit heading </a:t>
            </a:r>
            <a:endParaRPr lang="en-GB" dirty="0"/>
          </a:p>
        </p:txBody>
      </p:sp>
      <p:sp>
        <p:nvSpPr>
          <p:cNvPr id="19" name="Text Placeholder 6">
            <a:extLst>
              <a:ext uri="{FF2B5EF4-FFF2-40B4-BE49-F238E27FC236}">
                <a16:creationId xmlns:a16="http://schemas.microsoft.com/office/drawing/2014/main" id="{A09AF88B-94B0-4951-950E-0E6532572980}"/>
              </a:ext>
            </a:extLst>
          </p:cNvPr>
          <p:cNvSpPr>
            <a:spLocks noGrp="1"/>
          </p:cNvSpPr>
          <p:nvPr>
            <p:ph type="body" sz="quarter" idx="14" hasCustomPrompt="1"/>
          </p:nvPr>
        </p:nvSpPr>
        <p:spPr>
          <a:xfrm>
            <a:off x="4356100" y="2611569"/>
            <a:ext cx="479619" cy="54000"/>
          </a:xfrm>
          <a:solidFill>
            <a:schemeClr val="bg2"/>
          </a:solidFill>
        </p:spPr>
        <p:txBody>
          <a:bodyPr/>
          <a:lstStyle>
            <a:lvl1pPr marL="0" indent="0">
              <a:buNone/>
              <a:defRPr sz="100"/>
            </a:lvl1pPr>
            <a:lvl2pPr marL="0" indent="0">
              <a:buNone/>
              <a:defRPr sz="100"/>
            </a:lvl2pPr>
            <a:lvl3pPr marL="0" indent="0">
              <a:buNone/>
              <a:defRPr sz="100"/>
            </a:lvl3pPr>
            <a:lvl4pPr marL="0" indent="0">
              <a:buNone/>
              <a:defRPr sz="100"/>
            </a:lvl4pPr>
            <a:lvl5pPr marL="0" indent="0">
              <a:buNone/>
              <a:defRPr sz="100"/>
            </a:lvl5pPr>
          </a:lstStyle>
          <a:p>
            <a:pPr lvl="0"/>
            <a:r>
              <a:rPr lang="en-GB" dirty="0"/>
              <a:t> </a:t>
            </a:r>
          </a:p>
        </p:txBody>
      </p:sp>
      <p:sp>
        <p:nvSpPr>
          <p:cNvPr id="20" name="Content Placeholder 16">
            <a:extLst>
              <a:ext uri="{FF2B5EF4-FFF2-40B4-BE49-F238E27FC236}">
                <a16:creationId xmlns:a16="http://schemas.microsoft.com/office/drawing/2014/main" id="{1DFDCCC0-C216-43D7-9899-005148CAC5B0}"/>
              </a:ext>
            </a:extLst>
          </p:cNvPr>
          <p:cNvSpPr>
            <a:spLocks noGrp="1"/>
          </p:cNvSpPr>
          <p:nvPr>
            <p:ph sz="quarter" idx="15"/>
          </p:nvPr>
        </p:nvSpPr>
        <p:spPr>
          <a:xfrm>
            <a:off x="4356100" y="2945298"/>
            <a:ext cx="3475037" cy="2788752"/>
          </a:xfrm>
        </p:spPr>
        <p:txBody>
          <a:bodyPr/>
          <a:lstStyle>
            <a:lvl1pPr>
              <a:defRPr sz="1000"/>
            </a:lvl1pPr>
            <a:lvl2pPr>
              <a:defRPr sz="1000"/>
            </a:lvl2pPr>
            <a:lvl3pPr>
              <a:defRPr sz="800"/>
            </a:lvl3pPr>
            <a:lvl4pPr>
              <a:defRPr sz="800"/>
            </a:lvl4pPr>
            <a:lvl5pPr>
              <a:defRPr sz="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1" name="Text Placeholder 4">
            <a:extLst>
              <a:ext uri="{FF2B5EF4-FFF2-40B4-BE49-F238E27FC236}">
                <a16:creationId xmlns:a16="http://schemas.microsoft.com/office/drawing/2014/main" id="{2841B3CC-F651-426F-BDBF-9505DCD7F924}"/>
              </a:ext>
            </a:extLst>
          </p:cNvPr>
          <p:cNvSpPr>
            <a:spLocks noGrp="1"/>
          </p:cNvSpPr>
          <p:nvPr>
            <p:ph type="body" sz="quarter" idx="16" hasCustomPrompt="1"/>
          </p:nvPr>
        </p:nvSpPr>
        <p:spPr>
          <a:xfrm>
            <a:off x="8128001" y="2029778"/>
            <a:ext cx="3475037" cy="307777"/>
          </a:xfrm>
        </p:spPr>
        <p:txBody>
          <a:bodyPr/>
          <a:lstStyle>
            <a:lvl1pPr marL="0" indent="0">
              <a:buNone/>
              <a:defRPr sz="2000" b="1"/>
            </a:lvl1pPr>
            <a:lvl2pPr marL="0" indent="0">
              <a:buNone/>
              <a:defRPr sz="2000" b="1"/>
            </a:lvl2pPr>
            <a:lvl3pPr marL="0" indent="0">
              <a:buNone/>
              <a:defRPr sz="2000" b="1"/>
            </a:lvl3pPr>
            <a:lvl4pPr marL="0" indent="0">
              <a:buNone/>
              <a:defRPr sz="2000" b="1"/>
            </a:lvl4pPr>
            <a:lvl5pPr marL="0" indent="0">
              <a:buNone/>
              <a:defRPr sz="2000" b="1"/>
            </a:lvl5pPr>
          </a:lstStyle>
          <a:p>
            <a:pPr lvl="0"/>
            <a:r>
              <a:rPr lang="en-US" dirty="0"/>
              <a:t>Click to edit heading </a:t>
            </a:r>
            <a:endParaRPr lang="en-GB" dirty="0"/>
          </a:p>
        </p:txBody>
      </p:sp>
      <p:sp>
        <p:nvSpPr>
          <p:cNvPr id="22" name="Text Placeholder 6">
            <a:extLst>
              <a:ext uri="{FF2B5EF4-FFF2-40B4-BE49-F238E27FC236}">
                <a16:creationId xmlns:a16="http://schemas.microsoft.com/office/drawing/2014/main" id="{0B321F9A-F25D-4EEF-BA80-BFBD772AAC7E}"/>
              </a:ext>
            </a:extLst>
          </p:cNvPr>
          <p:cNvSpPr>
            <a:spLocks noGrp="1"/>
          </p:cNvSpPr>
          <p:nvPr>
            <p:ph type="body" sz="quarter" idx="17" hasCustomPrompt="1"/>
          </p:nvPr>
        </p:nvSpPr>
        <p:spPr>
          <a:xfrm>
            <a:off x="8128000" y="2617284"/>
            <a:ext cx="479619" cy="54000"/>
          </a:xfrm>
          <a:solidFill>
            <a:schemeClr val="bg2"/>
          </a:solidFill>
        </p:spPr>
        <p:txBody>
          <a:bodyPr/>
          <a:lstStyle>
            <a:lvl1pPr marL="0" indent="0">
              <a:buNone/>
              <a:defRPr sz="100"/>
            </a:lvl1pPr>
            <a:lvl2pPr marL="0" indent="0">
              <a:buNone/>
              <a:defRPr sz="100"/>
            </a:lvl2pPr>
            <a:lvl3pPr marL="0" indent="0">
              <a:buNone/>
              <a:defRPr sz="100"/>
            </a:lvl3pPr>
            <a:lvl4pPr marL="0" indent="0">
              <a:buNone/>
              <a:defRPr sz="100"/>
            </a:lvl4pPr>
            <a:lvl5pPr marL="0" indent="0">
              <a:buNone/>
              <a:defRPr sz="100"/>
            </a:lvl5pPr>
          </a:lstStyle>
          <a:p>
            <a:pPr lvl="0"/>
            <a:r>
              <a:rPr lang="en-GB" dirty="0"/>
              <a:t> </a:t>
            </a:r>
          </a:p>
        </p:txBody>
      </p:sp>
      <p:sp>
        <p:nvSpPr>
          <p:cNvPr id="23" name="Content Placeholder 16">
            <a:extLst>
              <a:ext uri="{FF2B5EF4-FFF2-40B4-BE49-F238E27FC236}">
                <a16:creationId xmlns:a16="http://schemas.microsoft.com/office/drawing/2014/main" id="{7324DA3D-8837-4E90-8B42-BC383F017C2B}"/>
              </a:ext>
            </a:extLst>
          </p:cNvPr>
          <p:cNvSpPr>
            <a:spLocks noGrp="1"/>
          </p:cNvSpPr>
          <p:nvPr>
            <p:ph sz="quarter" idx="18"/>
          </p:nvPr>
        </p:nvSpPr>
        <p:spPr>
          <a:xfrm>
            <a:off x="8128000" y="2951013"/>
            <a:ext cx="3475037" cy="2788752"/>
          </a:xfrm>
        </p:spPr>
        <p:txBody>
          <a:bodyPr/>
          <a:lstStyle>
            <a:lvl1pPr>
              <a:defRPr sz="1000"/>
            </a:lvl1pPr>
            <a:lvl2pPr>
              <a:defRPr sz="1000"/>
            </a:lvl2pPr>
            <a:lvl3pPr>
              <a:defRPr sz="800"/>
            </a:lvl3pPr>
            <a:lvl4pPr>
              <a:defRPr sz="800"/>
            </a:lvl4pPr>
            <a:lvl5pPr>
              <a:defRPr sz="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Title 1">
            <a:extLst>
              <a:ext uri="{FF2B5EF4-FFF2-40B4-BE49-F238E27FC236}">
                <a16:creationId xmlns:a16="http://schemas.microsoft.com/office/drawing/2014/main" id="{0CC2C5B4-0CEA-48E6-9BA2-F8B9CA5BE0B5}"/>
              </a:ext>
            </a:extLst>
          </p:cNvPr>
          <p:cNvSpPr>
            <a:spLocks noGrp="1"/>
          </p:cNvSpPr>
          <p:nvPr>
            <p:ph type="title"/>
          </p:nvPr>
        </p:nvSpPr>
        <p:spPr/>
        <p:txBody>
          <a:bodyPr/>
          <a:lstStyle/>
          <a:p>
            <a:r>
              <a:rPr lang="en-US"/>
              <a:t>Click to edit Master title style</a:t>
            </a:r>
          </a:p>
        </p:txBody>
      </p:sp>
      <p:pic>
        <p:nvPicPr>
          <p:cNvPr id="3" name="Picture 2" descr="A picture containing text, clipart&#10;&#10;Description automatically generated">
            <a:extLst>
              <a:ext uri="{FF2B5EF4-FFF2-40B4-BE49-F238E27FC236}">
                <a16:creationId xmlns:a16="http://schemas.microsoft.com/office/drawing/2014/main" id="{5618E84E-C602-EEFD-DA07-5A1A1424898B}"/>
              </a:ext>
            </a:extLst>
          </p:cNvPr>
          <p:cNvPicPr>
            <a:picLocks noChangeAspect="1"/>
          </p:cNvPicPr>
          <p:nvPr userDrawn="1"/>
        </p:nvPicPr>
        <p:blipFill>
          <a:blip r:embed="rId2"/>
          <a:stretch>
            <a:fillRect/>
          </a:stretch>
        </p:blipFill>
        <p:spPr>
          <a:xfrm>
            <a:off x="10883348" y="6393708"/>
            <a:ext cx="1154036" cy="328680"/>
          </a:xfrm>
          <a:prstGeom prst="rect">
            <a:avLst/>
          </a:prstGeom>
        </p:spPr>
      </p:pic>
    </p:spTree>
    <p:extLst>
      <p:ext uri="{BB962C8B-B14F-4D97-AF65-F5344CB8AC3E}">
        <p14:creationId xmlns:p14="http://schemas.microsoft.com/office/powerpoint/2010/main" val="3568486435"/>
      </p:ext>
    </p:extLst>
  </p:cSld>
  <p:clrMapOvr>
    <a:masterClrMapping/>
  </p:clrMapOvr>
  <p:transition>
    <p:fade/>
  </p:transition>
  <p:extLst>
    <p:ext uri="{DCECCB84-F9BA-43D5-87BE-67443E8EF086}">
      <p15:sldGuideLst xmlns:p15="http://schemas.microsoft.com/office/powerpoint/2012/main">
        <p15:guide id="3" orient="horz" pos="3612" userDrawn="1">
          <p15:clr>
            <a:srgbClr val="5ACBF0"/>
          </p15:clr>
        </p15:guide>
        <p15:guide id="6" pos="2557">
          <p15:clr>
            <a:srgbClr val="5ACBF0"/>
          </p15:clr>
        </p15:guide>
        <p15:guide id="7" pos="2744">
          <p15:clr>
            <a:srgbClr val="5ACBF0"/>
          </p15:clr>
        </p15:guide>
        <p15:guide id="8" pos="4936">
          <p15:clr>
            <a:srgbClr val="5ACBF0"/>
          </p15:clr>
        </p15:guide>
        <p15:guide id="9" pos="5123">
          <p15:clr>
            <a:srgbClr val="5ACBF0"/>
          </p15:clr>
        </p15:guide>
        <p15:guide id="10" orient="horz" pos="1842" userDrawn="1">
          <p15:clr>
            <a:srgbClr val="5ACBF0"/>
          </p15:clr>
        </p15:guide>
        <p15:guide id="11" orient="horz" pos="1275" userDrawn="1">
          <p15:clr>
            <a:srgbClr val="5ACBF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hree Products">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0CA3A818-AA31-4BF6-A4C4-C805CCA29124}"/>
              </a:ext>
            </a:extLst>
          </p:cNvPr>
          <p:cNvSpPr/>
          <p:nvPr userDrawn="1"/>
        </p:nvSpPr>
        <p:spPr>
          <a:xfrm>
            <a:off x="588387" y="1361256"/>
            <a:ext cx="3473857" cy="4297680"/>
          </a:xfrm>
          <a:prstGeom prst="rect">
            <a:avLst/>
          </a:prstGeom>
          <a:solidFill>
            <a:srgbClr val="19181C"/>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35" name="Text Placeholder 3">
            <a:extLst>
              <a:ext uri="{FF2B5EF4-FFF2-40B4-BE49-F238E27FC236}">
                <a16:creationId xmlns:a16="http://schemas.microsoft.com/office/drawing/2014/main" id="{7B003B0A-786C-4C57-B303-7A366B39C7DD}"/>
              </a:ext>
            </a:extLst>
          </p:cNvPr>
          <p:cNvSpPr>
            <a:spLocks noGrp="1"/>
          </p:cNvSpPr>
          <p:nvPr>
            <p:ph type="body" sz="quarter" idx="22" hasCustomPrompt="1"/>
          </p:nvPr>
        </p:nvSpPr>
        <p:spPr>
          <a:xfrm>
            <a:off x="585217" y="1304926"/>
            <a:ext cx="3473857" cy="690444"/>
          </a:xfrm>
          <a:solidFill>
            <a:srgbClr val="242428"/>
          </a:solidFill>
        </p:spPr>
        <p:txBody>
          <a:bodyPr lIns="72000" tIns="72000" rIns="72000" bIns="72000" anchor="ctr" anchorCtr="0">
            <a:noAutofit/>
          </a:bodyPr>
          <a:lstStyle>
            <a:lvl1pPr marL="0" indent="0" algn="ctr">
              <a:buNone/>
              <a:defRPr sz="1800" b="1"/>
            </a:lvl1pPr>
            <a:lvl2pPr marL="0" indent="0" algn="ctr">
              <a:buNone/>
              <a:defRPr sz="1800" b="1"/>
            </a:lvl2pPr>
            <a:lvl3pPr marL="0" indent="0" algn="ctr">
              <a:buNone/>
              <a:defRPr sz="1800" b="1"/>
            </a:lvl3pPr>
            <a:lvl4pPr marL="0" indent="0" algn="ctr">
              <a:buNone/>
              <a:defRPr sz="1800" b="1"/>
            </a:lvl4pPr>
            <a:lvl5pPr marL="0" indent="0" algn="ctr">
              <a:buNone/>
              <a:defRPr sz="1800" b="1"/>
            </a:lvl5pPr>
          </a:lstStyle>
          <a:p>
            <a:pPr lvl="0"/>
            <a:r>
              <a:rPr lang="en-US" dirty="0"/>
              <a:t>Click to add heading</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Text Placeholder 6">
            <a:extLst>
              <a:ext uri="{FF2B5EF4-FFF2-40B4-BE49-F238E27FC236}">
                <a16:creationId xmlns:a16="http://schemas.microsoft.com/office/drawing/2014/main" id="{583C52E2-057A-4B53-8F31-B05DF775242F}"/>
              </a:ext>
            </a:extLst>
          </p:cNvPr>
          <p:cNvSpPr>
            <a:spLocks noGrp="1"/>
          </p:cNvSpPr>
          <p:nvPr>
            <p:ph type="body" sz="quarter" idx="16"/>
          </p:nvPr>
        </p:nvSpPr>
        <p:spPr>
          <a:xfrm>
            <a:off x="816555" y="3898077"/>
            <a:ext cx="3017520" cy="1598666"/>
          </a:xfrm>
        </p:spPr>
        <p:txBody>
          <a:bodyPr>
            <a:noAutofit/>
          </a:bodyPr>
          <a:lstStyle>
            <a:lvl1pPr>
              <a:defRPr sz="1400"/>
            </a:lvl1pPr>
            <a:lvl2pPr>
              <a:defRPr sz="1200"/>
            </a:lvl2pPr>
            <a:lvl3pPr>
              <a:defRPr sz="1050"/>
            </a:lvl3pPr>
            <a:lvl4pPr>
              <a:defRPr sz="1000"/>
            </a:lvl4pPr>
            <a:lvl5pPr>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2" name="Rectangle 21">
            <a:extLst>
              <a:ext uri="{FF2B5EF4-FFF2-40B4-BE49-F238E27FC236}">
                <a16:creationId xmlns:a16="http://schemas.microsoft.com/office/drawing/2014/main" id="{C5D58E01-097F-41EB-809A-E7059986FF1B}"/>
              </a:ext>
            </a:extLst>
          </p:cNvPr>
          <p:cNvSpPr/>
          <p:nvPr userDrawn="1"/>
        </p:nvSpPr>
        <p:spPr bwMode="auto">
          <a:xfrm>
            <a:off x="588387" y="2001337"/>
            <a:ext cx="3473857" cy="1737360"/>
          </a:xfrm>
          <a:prstGeom prst="rect">
            <a:avLst/>
          </a:prstGeom>
          <a:gradFill flip="none" rotWithShape="1">
            <a:gsLst>
              <a:gs pos="100000">
                <a:srgbClr val="8D8C95">
                  <a:alpha val="2745"/>
                </a:srgbClr>
              </a:gs>
              <a:gs pos="0">
                <a:srgbClr val="8D8C95">
                  <a:alpha val="12941"/>
                </a:srgbClr>
              </a:gs>
            </a:gsLst>
            <a:lin ang="16200000" scaled="1"/>
            <a:tileRect/>
          </a:gradFill>
          <a:ln w="6350">
            <a:noFill/>
          </a:ln>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gradFill>
                <a:gsLst>
                  <a:gs pos="0">
                    <a:srgbClr val="FFFFFF"/>
                  </a:gs>
                  <a:gs pos="100000">
                    <a:srgbClr val="FFFFFF"/>
                  </a:gs>
                </a:gsLst>
                <a:lin ang="5400000" scaled="0"/>
              </a:gradFill>
              <a:effectLst/>
              <a:uLnTx/>
              <a:uFillTx/>
              <a:latin typeface="Arial" panose="020B0604020202020204"/>
              <a:ea typeface="Segoe UI" pitchFamily="34" charset="0"/>
              <a:cs typeface="Segoe UI" pitchFamily="34" charset="0"/>
            </a:endParaRP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231301F-62BD-4CF6-8990-CDF00AFC8CCF}"/>
              </a:ext>
            </a:extLst>
          </p:cNvPr>
          <p:cNvSpPr>
            <a:spLocks noGrp="1"/>
          </p:cNvSpPr>
          <p:nvPr>
            <p:ph type="pic" sz="quarter" idx="13" hasCustomPrompt="1"/>
          </p:nvPr>
        </p:nvSpPr>
        <p:spPr bwMode="gray">
          <a:xfrm>
            <a:off x="816555" y="2166685"/>
            <a:ext cx="3017520" cy="1394729"/>
          </a:xfrm>
          <a:pattFill prst="wdUpDiag">
            <a:fgClr>
              <a:schemeClr val="accent1">
                <a:lumMod val="50000"/>
              </a:schemeClr>
            </a:fgClr>
            <a:bgClr>
              <a:schemeClr val="tx2">
                <a:lumMod val="50000"/>
              </a:schemeClr>
            </a:bgClr>
          </a:pattFill>
        </p:spPr>
        <p:txBody>
          <a:bodyPr lIns="0" tIns="180000" rIns="0" bIns="1005840" anchor="ctr" anchorCtr="0">
            <a:noAutofit/>
          </a:bodyPr>
          <a:lstStyle>
            <a:lvl1pPr marL="0" indent="0" algn="ctr">
              <a:lnSpc>
                <a:spcPct val="100000"/>
              </a:lnSpc>
              <a:spcBef>
                <a:spcPts val="0"/>
              </a:spcBef>
              <a:buNone/>
              <a:defRPr sz="1000" b="1">
                <a:solidFill>
                  <a:srgbClr val="FFFFFF"/>
                </a:solidFill>
                <a:latin typeface="+mn-lt"/>
                <a:cs typeface="Segoe UI" panose="020B0502040204020203" pitchFamily="34" charset="0"/>
              </a:defRPr>
            </a:lvl1pPr>
          </a:lstStyle>
          <a:p>
            <a:r>
              <a:rPr lang="en-US" dirty="0"/>
              <a:t>Drag &amp; drop your photo here </a:t>
            </a:r>
            <a:br>
              <a:rPr lang="en-US" dirty="0"/>
            </a:br>
            <a:r>
              <a:rPr lang="en-US" dirty="0"/>
              <a:t>or click or tap icon below </a:t>
            </a:r>
            <a:br>
              <a:rPr lang="en-US" dirty="0"/>
            </a:br>
            <a:r>
              <a:rPr lang="en-US" dirty="0"/>
              <a:t>to insert</a:t>
            </a:r>
          </a:p>
        </p:txBody>
      </p:sp>
      <p:sp>
        <p:nvSpPr>
          <p:cNvPr id="23" name="Rectangle 22">
            <a:extLst>
              <a:ext uri="{FF2B5EF4-FFF2-40B4-BE49-F238E27FC236}">
                <a16:creationId xmlns:a16="http://schemas.microsoft.com/office/drawing/2014/main" id="{7EEE3E95-B158-4C86-84DF-A9A13E023DB6}"/>
              </a:ext>
            </a:extLst>
          </p:cNvPr>
          <p:cNvSpPr/>
          <p:nvPr userDrawn="1"/>
        </p:nvSpPr>
        <p:spPr>
          <a:xfrm>
            <a:off x="4359071" y="1361256"/>
            <a:ext cx="3473857" cy="4297680"/>
          </a:xfrm>
          <a:prstGeom prst="rect">
            <a:avLst/>
          </a:prstGeom>
          <a:solidFill>
            <a:srgbClr val="19181C"/>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26" name="Text Placeholder 6">
            <a:extLst>
              <a:ext uri="{FF2B5EF4-FFF2-40B4-BE49-F238E27FC236}">
                <a16:creationId xmlns:a16="http://schemas.microsoft.com/office/drawing/2014/main" id="{721E2461-F046-4629-B68B-D8EE0ED76B5C}"/>
              </a:ext>
            </a:extLst>
          </p:cNvPr>
          <p:cNvSpPr>
            <a:spLocks noGrp="1"/>
          </p:cNvSpPr>
          <p:nvPr>
            <p:ph type="body" sz="quarter" idx="17"/>
          </p:nvPr>
        </p:nvSpPr>
        <p:spPr>
          <a:xfrm>
            <a:off x="4587239" y="3898077"/>
            <a:ext cx="3017520" cy="1598666"/>
          </a:xfrm>
        </p:spPr>
        <p:txBody>
          <a:bodyPr>
            <a:noAutofit/>
          </a:bodyPr>
          <a:lstStyle>
            <a:lvl1pPr>
              <a:defRPr sz="1400"/>
            </a:lvl1pPr>
            <a:lvl2pPr>
              <a:defRPr sz="1200"/>
            </a:lvl2pPr>
            <a:lvl3pPr>
              <a:defRPr sz="1050"/>
            </a:lvl3pPr>
            <a:lvl4pPr>
              <a:defRPr sz="1000"/>
            </a:lvl4pPr>
            <a:lvl5pPr>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7" name="Rectangle 26">
            <a:extLst>
              <a:ext uri="{FF2B5EF4-FFF2-40B4-BE49-F238E27FC236}">
                <a16:creationId xmlns:a16="http://schemas.microsoft.com/office/drawing/2014/main" id="{2F76B0EA-9AD2-41EB-ADA3-35F181847420}"/>
              </a:ext>
            </a:extLst>
          </p:cNvPr>
          <p:cNvSpPr/>
          <p:nvPr userDrawn="1"/>
        </p:nvSpPr>
        <p:spPr bwMode="auto">
          <a:xfrm>
            <a:off x="4359071" y="2001337"/>
            <a:ext cx="3473857" cy="1737360"/>
          </a:xfrm>
          <a:prstGeom prst="rect">
            <a:avLst/>
          </a:prstGeom>
          <a:gradFill flip="none" rotWithShape="1">
            <a:gsLst>
              <a:gs pos="100000">
                <a:srgbClr val="8D8C95">
                  <a:alpha val="2745"/>
                </a:srgbClr>
              </a:gs>
              <a:gs pos="0">
                <a:srgbClr val="8D8C95">
                  <a:alpha val="12941"/>
                </a:srgbClr>
              </a:gs>
            </a:gsLst>
            <a:lin ang="16200000" scaled="1"/>
            <a:tileRect/>
          </a:gradFill>
          <a:ln w="6350">
            <a:noFill/>
          </a:ln>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gradFill>
                <a:gsLst>
                  <a:gs pos="0">
                    <a:srgbClr val="FFFFFF"/>
                  </a:gs>
                  <a:gs pos="100000">
                    <a:srgbClr val="FFFFFF"/>
                  </a:gs>
                </a:gsLst>
                <a:lin ang="5400000" scaled="0"/>
              </a:gradFill>
              <a:effectLst/>
              <a:uLnTx/>
              <a:uFillTx/>
              <a:latin typeface="Arial" panose="020B0604020202020204"/>
              <a:ea typeface="Segoe UI" pitchFamily="34" charset="0"/>
              <a:cs typeface="Segoe UI" pitchFamily="34" charset="0"/>
            </a:endParaRPr>
          </a:p>
        </p:txBody>
      </p:sp>
      <p:sp>
        <p:nvSpPr>
          <p:cNvPr id="28" name="Picture Placeholder" descr="This photo is a 'placeholder' only. Drag or drop your photo here, or click and tap the center to insert a photo.">
            <a:extLst>
              <a:ext uri="{FF2B5EF4-FFF2-40B4-BE49-F238E27FC236}">
                <a16:creationId xmlns:a16="http://schemas.microsoft.com/office/drawing/2014/main" id="{D6D6B7E8-8355-48AE-AA16-7F356A160BC0}"/>
              </a:ext>
            </a:extLst>
          </p:cNvPr>
          <p:cNvSpPr>
            <a:spLocks noGrp="1"/>
          </p:cNvSpPr>
          <p:nvPr>
            <p:ph type="pic" sz="quarter" idx="18" hasCustomPrompt="1"/>
          </p:nvPr>
        </p:nvSpPr>
        <p:spPr bwMode="gray">
          <a:xfrm>
            <a:off x="4587239" y="2166685"/>
            <a:ext cx="3017520" cy="1394729"/>
          </a:xfrm>
          <a:pattFill prst="wdUpDiag">
            <a:fgClr>
              <a:schemeClr val="accent1">
                <a:lumMod val="50000"/>
              </a:schemeClr>
            </a:fgClr>
            <a:bgClr>
              <a:schemeClr val="tx2">
                <a:lumMod val="50000"/>
              </a:schemeClr>
            </a:bgClr>
          </a:pattFill>
        </p:spPr>
        <p:txBody>
          <a:bodyPr lIns="0" tIns="180000" rIns="0" bIns="1005840" anchor="ctr" anchorCtr="0">
            <a:noAutofit/>
          </a:bodyPr>
          <a:lstStyle>
            <a:lvl1pPr marL="0" indent="0" algn="ctr">
              <a:lnSpc>
                <a:spcPct val="100000"/>
              </a:lnSpc>
              <a:spcBef>
                <a:spcPts val="0"/>
              </a:spcBef>
              <a:buNone/>
              <a:defRPr sz="1000" b="1">
                <a:solidFill>
                  <a:srgbClr val="FFFFFF"/>
                </a:solidFill>
                <a:latin typeface="+mn-lt"/>
                <a:cs typeface="Segoe UI" panose="020B0502040204020203" pitchFamily="34" charset="0"/>
              </a:defRPr>
            </a:lvl1pPr>
          </a:lstStyle>
          <a:p>
            <a:r>
              <a:rPr lang="en-US" dirty="0"/>
              <a:t>Drag &amp; drop your photo here </a:t>
            </a:r>
            <a:br>
              <a:rPr lang="en-US" dirty="0"/>
            </a:br>
            <a:r>
              <a:rPr lang="en-US" dirty="0"/>
              <a:t>or click or tap icon below </a:t>
            </a:r>
            <a:br>
              <a:rPr lang="en-US" dirty="0"/>
            </a:br>
            <a:r>
              <a:rPr lang="en-US" dirty="0"/>
              <a:t>to insert</a:t>
            </a:r>
          </a:p>
        </p:txBody>
      </p:sp>
      <p:sp>
        <p:nvSpPr>
          <p:cNvPr id="29" name="Rectangle 28">
            <a:extLst>
              <a:ext uri="{FF2B5EF4-FFF2-40B4-BE49-F238E27FC236}">
                <a16:creationId xmlns:a16="http://schemas.microsoft.com/office/drawing/2014/main" id="{6D0F26A8-11EC-43E1-8523-7B0228D9735B}"/>
              </a:ext>
            </a:extLst>
          </p:cNvPr>
          <p:cNvSpPr/>
          <p:nvPr userDrawn="1"/>
        </p:nvSpPr>
        <p:spPr>
          <a:xfrm>
            <a:off x="8129756" y="1355289"/>
            <a:ext cx="3473857" cy="4297680"/>
          </a:xfrm>
          <a:prstGeom prst="rect">
            <a:avLst/>
          </a:prstGeom>
          <a:solidFill>
            <a:srgbClr val="19181C"/>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32" name="Text Placeholder 6">
            <a:extLst>
              <a:ext uri="{FF2B5EF4-FFF2-40B4-BE49-F238E27FC236}">
                <a16:creationId xmlns:a16="http://schemas.microsoft.com/office/drawing/2014/main" id="{B08E5BD0-8E67-461B-B922-64413A6BE117}"/>
              </a:ext>
            </a:extLst>
          </p:cNvPr>
          <p:cNvSpPr>
            <a:spLocks noGrp="1"/>
          </p:cNvSpPr>
          <p:nvPr>
            <p:ph type="body" sz="quarter" idx="19"/>
          </p:nvPr>
        </p:nvSpPr>
        <p:spPr>
          <a:xfrm>
            <a:off x="8357924" y="3892110"/>
            <a:ext cx="3017520" cy="1598666"/>
          </a:xfrm>
        </p:spPr>
        <p:txBody>
          <a:bodyPr>
            <a:noAutofit/>
          </a:bodyPr>
          <a:lstStyle>
            <a:lvl1pPr>
              <a:defRPr sz="1400"/>
            </a:lvl1pPr>
            <a:lvl2pPr>
              <a:defRPr sz="1200"/>
            </a:lvl2pPr>
            <a:lvl3pPr>
              <a:defRPr sz="1050"/>
            </a:lvl3pPr>
            <a:lvl4pPr>
              <a:defRPr sz="1000"/>
            </a:lvl4pPr>
            <a:lvl5pPr>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3" name="Rectangle 32">
            <a:extLst>
              <a:ext uri="{FF2B5EF4-FFF2-40B4-BE49-F238E27FC236}">
                <a16:creationId xmlns:a16="http://schemas.microsoft.com/office/drawing/2014/main" id="{2A17C328-65EC-49F9-96BC-655F5BDAE853}"/>
              </a:ext>
            </a:extLst>
          </p:cNvPr>
          <p:cNvSpPr/>
          <p:nvPr userDrawn="1"/>
        </p:nvSpPr>
        <p:spPr bwMode="auto">
          <a:xfrm>
            <a:off x="8129756" y="1995370"/>
            <a:ext cx="3473857" cy="1737360"/>
          </a:xfrm>
          <a:prstGeom prst="rect">
            <a:avLst/>
          </a:prstGeom>
          <a:gradFill flip="none" rotWithShape="1">
            <a:gsLst>
              <a:gs pos="100000">
                <a:srgbClr val="8D8C95">
                  <a:alpha val="2745"/>
                </a:srgbClr>
              </a:gs>
              <a:gs pos="0">
                <a:srgbClr val="8D8C95">
                  <a:alpha val="12941"/>
                </a:srgbClr>
              </a:gs>
            </a:gsLst>
            <a:lin ang="16200000" scaled="1"/>
            <a:tileRect/>
          </a:gradFill>
          <a:ln w="6350">
            <a:noFill/>
          </a:ln>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gradFill>
                <a:gsLst>
                  <a:gs pos="0">
                    <a:srgbClr val="FFFFFF"/>
                  </a:gs>
                  <a:gs pos="100000">
                    <a:srgbClr val="FFFFFF"/>
                  </a:gs>
                </a:gsLst>
                <a:lin ang="5400000" scaled="0"/>
              </a:gradFill>
              <a:effectLst/>
              <a:uLnTx/>
              <a:uFillTx/>
              <a:latin typeface="Arial" panose="020B0604020202020204"/>
              <a:ea typeface="Segoe UI" pitchFamily="34" charset="0"/>
              <a:cs typeface="Segoe UI" pitchFamily="34" charset="0"/>
            </a:endParaRPr>
          </a:p>
        </p:txBody>
      </p:sp>
      <p:sp>
        <p:nvSpPr>
          <p:cNvPr id="34" name="Picture Placeholder" descr="This photo is a 'placeholder' only. Drag or drop your photo here, or click and tap the center to insert a photo.">
            <a:extLst>
              <a:ext uri="{FF2B5EF4-FFF2-40B4-BE49-F238E27FC236}">
                <a16:creationId xmlns:a16="http://schemas.microsoft.com/office/drawing/2014/main" id="{9E0EE21D-2571-4587-82C6-AF23D68068EF}"/>
              </a:ext>
            </a:extLst>
          </p:cNvPr>
          <p:cNvSpPr>
            <a:spLocks noGrp="1"/>
          </p:cNvSpPr>
          <p:nvPr>
            <p:ph type="pic" sz="quarter" idx="20" hasCustomPrompt="1"/>
          </p:nvPr>
        </p:nvSpPr>
        <p:spPr bwMode="gray">
          <a:xfrm>
            <a:off x="8357924" y="2160718"/>
            <a:ext cx="3017520" cy="1394729"/>
          </a:xfrm>
          <a:pattFill prst="wdUpDiag">
            <a:fgClr>
              <a:schemeClr val="accent1">
                <a:lumMod val="50000"/>
              </a:schemeClr>
            </a:fgClr>
            <a:bgClr>
              <a:schemeClr val="tx2">
                <a:lumMod val="50000"/>
              </a:schemeClr>
            </a:bgClr>
          </a:pattFill>
        </p:spPr>
        <p:txBody>
          <a:bodyPr lIns="0" tIns="180000" rIns="0" bIns="1005840" anchor="ctr" anchorCtr="0">
            <a:noAutofit/>
          </a:bodyPr>
          <a:lstStyle>
            <a:lvl1pPr marL="0" indent="0" algn="ctr">
              <a:lnSpc>
                <a:spcPct val="100000"/>
              </a:lnSpc>
              <a:spcBef>
                <a:spcPts val="0"/>
              </a:spcBef>
              <a:buNone/>
              <a:defRPr sz="1000" b="1">
                <a:solidFill>
                  <a:srgbClr val="FFFFFF"/>
                </a:solidFill>
                <a:latin typeface="+mn-lt"/>
                <a:cs typeface="Segoe UI" panose="020B0502040204020203" pitchFamily="34" charset="0"/>
              </a:defRPr>
            </a:lvl1pPr>
          </a:lstStyle>
          <a:p>
            <a:r>
              <a:rPr lang="en-US" dirty="0"/>
              <a:t>Drag &amp; drop your photo here </a:t>
            </a:r>
            <a:br>
              <a:rPr lang="en-US" dirty="0"/>
            </a:br>
            <a:r>
              <a:rPr lang="en-US" dirty="0"/>
              <a:t>or click or tap icon below </a:t>
            </a:r>
            <a:br>
              <a:rPr lang="en-US" dirty="0"/>
            </a:br>
            <a:r>
              <a:rPr lang="en-US" dirty="0"/>
              <a:t>to insert</a:t>
            </a:r>
          </a:p>
        </p:txBody>
      </p:sp>
      <p:sp>
        <p:nvSpPr>
          <p:cNvPr id="4" name="Text Placeholder 3">
            <a:extLst>
              <a:ext uri="{FF2B5EF4-FFF2-40B4-BE49-F238E27FC236}">
                <a16:creationId xmlns:a16="http://schemas.microsoft.com/office/drawing/2014/main" id="{0AA714D4-57F9-4476-BAC0-86F4ED06D1EB}"/>
              </a:ext>
            </a:extLst>
          </p:cNvPr>
          <p:cNvSpPr>
            <a:spLocks noGrp="1"/>
          </p:cNvSpPr>
          <p:nvPr>
            <p:ph type="body" sz="quarter" idx="21"/>
          </p:nvPr>
        </p:nvSpPr>
        <p:spPr>
          <a:xfrm>
            <a:off x="588381" y="5812349"/>
            <a:ext cx="11015231" cy="487868"/>
          </a:xfrm>
        </p:spPr>
        <p:txBody>
          <a:bodyPr anchor="ctr" anchorCtr="0">
            <a:noAutofit/>
          </a:bodyPr>
          <a:lstStyle>
            <a:lvl1pPr marL="0" indent="0" algn="ctr">
              <a:buNone/>
              <a:defRPr sz="2800"/>
            </a:lvl1pPr>
            <a:lvl2pPr marL="0" indent="0" algn="ctr">
              <a:buNone/>
              <a:defRPr sz="2800"/>
            </a:lvl2pPr>
            <a:lvl3pPr marL="0" indent="0" algn="ctr">
              <a:buNone/>
              <a:defRPr sz="2800"/>
            </a:lvl3pPr>
            <a:lvl4pPr marL="0" indent="0" algn="ctr">
              <a:buNone/>
              <a:defRPr sz="2800"/>
            </a:lvl4pPr>
            <a:lvl5pPr marL="0" indent="0" algn="ctr">
              <a:buNone/>
              <a:defRPr sz="2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6" name="Text Placeholder 3">
            <a:extLst>
              <a:ext uri="{FF2B5EF4-FFF2-40B4-BE49-F238E27FC236}">
                <a16:creationId xmlns:a16="http://schemas.microsoft.com/office/drawing/2014/main" id="{82B82D46-6BE4-4842-99AA-5D585A8411A9}"/>
              </a:ext>
            </a:extLst>
          </p:cNvPr>
          <p:cNvSpPr>
            <a:spLocks noGrp="1"/>
          </p:cNvSpPr>
          <p:nvPr>
            <p:ph type="body" sz="quarter" idx="23" hasCustomPrompt="1"/>
          </p:nvPr>
        </p:nvSpPr>
        <p:spPr>
          <a:xfrm>
            <a:off x="4355901" y="1304926"/>
            <a:ext cx="3473857" cy="690444"/>
          </a:xfrm>
          <a:solidFill>
            <a:srgbClr val="242428"/>
          </a:solidFill>
        </p:spPr>
        <p:txBody>
          <a:bodyPr lIns="72000" tIns="72000" rIns="72000" bIns="72000" anchor="ctr" anchorCtr="0">
            <a:noAutofit/>
          </a:bodyPr>
          <a:lstStyle>
            <a:lvl1pPr marL="0" indent="0" algn="ctr">
              <a:buNone/>
              <a:defRPr sz="1800" b="1"/>
            </a:lvl1pPr>
            <a:lvl2pPr marL="0" indent="0" algn="ctr">
              <a:buNone/>
              <a:defRPr sz="1800" b="1"/>
            </a:lvl2pPr>
            <a:lvl3pPr marL="0" indent="0" algn="ctr">
              <a:buNone/>
              <a:defRPr sz="1800" b="1"/>
            </a:lvl3pPr>
            <a:lvl4pPr marL="0" indent="0" algn="ctr">
              <a:buNone/>
              <a:defRPr sz="1800" b="1"/>
            </a:lvl4pPr>
            <a:lvl5pPr marL="0" indent="0" algn="ctr">
              <a:buNone/>
              <a:defRPr sz="1800" b="1"/>
            </a:lvl5pPr>
          </a:lstStyle>
          <a:p>
            <a:pPr lvl="0"/>
            <a:r>
              <a:rPr lang="en-US" dirty="0"/>
              <a:t>Click to add heading</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7" name="Text Placeholder 3">
            <a:extLst>
              <a:ext uri="{FF2B5EF4-FFF2-40B4-BE49-F238E27FC236}">
                <a16:creationId xmlns:a16="http://schemas.microsoft.com/office/drawing/2014/main" id="{2921C6F5-BAE0-41B0-A919-ABDAF35DADBC}"/>
              </a:ext>
            </a:extLst>
          </p:cNvPr>
          <p:cNvSpPr>
            <a:spLocks noGrp="1"/>
          </p:cNvSpPr>
          <p:nvPr>
            <p:ph type="body" sz="quarter" idx="24" hasCustomPrompt="1"/>
          </p:nvPr>
        </p:nvSpPr>
        <p:spPr>
          <a:xfrm>
            <a:off x="8132925" y="1304926"/>
            <a:ext cx="3473857" cy="690444"/>
          </a:xfrm>
          <a:solidFill>
            <a:srgbClr val="242428"/>
          </a:solidFill>
        </p:spPr>
        <p:txBody>
          <a:bodyPr lIns="72000" tIns="72000" rIns="72000" bIns="72000" anchor="ctr" anchorCtr="0">
            <a:noAutofit/>
          </a:bodyPr>
          <a:lstStyle>
            <a:lvl1pPr marL="0" indent="0" algn="ctr">
              <a:buNone/>
              <a:defRPr sz="1800" b="1"/>
            </a:lvl1pPr>
            <a:lvl2pPr marL="0" indent="0" algn="ctr">
              <a:buNone/>
              <a:defRPr sz="1800" b="1"/>
            </a:lvl2pPr>
            <a:lvl3pPr marL="0" indent="0" algn="ctr">
              <a:buNone/>
              <a:defRPr sz="1800" b="1"/>
            </a:lvl3pPr>
            <a:lvl4pPr marL="0" indent="0" algn="ctr">
              <a:buNone/>
              <a:defRPr sz="1800" b="1"/>
            </a:lvl4pPr>
            <a:lvl5pPr marL="0" indent="0" algn="ctr">
              <a:buNone/>
              <a:defRPr sz="1800" b="1"/>
            </a:lvl5pPr>
          </a:lstStyle>
          <a:p>
            <a:pPr lvl="0"/>
            <a:r>
              <a:rPr lang="en-US" dirty="0"/>
              <a:t>Click to add heading</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8" name="Title 1">
            <a:extLst>
              <a:ext uri="{FF2B5EF4-FFF2-40B4-BE49-F238E27FC236}">
                <a16:creationId xmlns:a16="http://schemas.microsoft.com/office/drawing/2014/main" id="{3C91994A-3654-4C3E-A312-4B73609F510F}"/>
              </a:ext>
            </a:extLst>
          </p:cNvPr>
          <p:cNvSpPr>
            <a:spLocks noGrp="1"/>
          </p:cNvSpPr>
          <p:nvPr>
            <p:ph type="title"/>
          </p:nvPr>
        </p:nvSpPr>
        <p:spPr>
          <a:xfrm>
            <a:off x="588263" y="591790"/>
            <a:ext cx="11018520" cy="430887"/>
          </a:xfrm>
        </p:spPr>
        <p:txBody>
          <a:bodyPr anchor="t"/>
          <a:lstStyle/>
          <a:p>
            <a:r>
              <a:rPr lang="en-US"/>
              <a:t>Click to edit Master title style</a:t>
            </a:r>
            <a:endParaRPr lang="en-US" dirty="0"/>
          </a:p>
        </p:txBody>
      </p:sp>
      <p:pic>
        <p:nvPicPr>
          <p:cNvPr id="2" name="Picture 1" descr="A picture containing text, clipart&#10;&#10;Description automatically generated">
            <a:extLst>
              <a:ext uri="{FF2B5EF4-FFF2-40B4-BE49-F238E27FC236}">
                <a16:creationId xmlns:a16="http://schemas.microsoft.com/office/drawing/2014/main" id="{1DCF18E0-53B0-CA09-B057-06DC49AD5734}"/>
              </a:ext>
            </a:extLst>
          </p:cNvPr>
          <p:cNvPicPr>
            <a:picLocks noChangeAspect="1"/>
          </p:cNvPicPr>
          <p:nvPr userDrawn="1"/>
        </p:nvPicPr>
        <p:blipFill>
          <a:blip r:embed="rId2"/>
          <a:stretch>
            <a:fillRect/>
          </a:stretch>
        </p:blipFill>
        <p:spPr>
          <a:xfrm>
            <a:off x="10883348" y="6393708"/>
            <a:ext cx="1154036" cy="328680"/>
          </a:xfrm>
          <a:prstGeom prst="rect">
            <a:avLst/>
          </a:prstGeom>
        </p:spPr>
      </p:pic>
    </p:spTree>
    <p:extLst>
      <p:ext uri="{BB962C8B-B14F-4D97-AF65-F5344CB8AC3E}">
        <p14:creationId xmlns:p14="http://schemas.microsoft.com/office/powerpoint/2010/main" val="3297005379"/>
      </p:ext>
    </p:extLst>
  </p:cSld>
  <p:clrMapOvr>
    <a:masterClrMapping/>
  </p:clrMapOvr>
  <p:transition>
    <p:fade/>
  </p:transition>
  <p:extLst>
    <p:ext uri="{DCECCB84-F9BA-43D5-87BE-67443E8EF086}">
      <p15:sldGuideLst xmlns:p15="http://schemas.microsoft.com/office/powerpoint/2012/main">
        <p15:guide id="6" pos="2557">
          <p15:clr>
            <a:srgbClr val="5ACBF0"/>
          </p15:clr>
        </p15:guide>
        <p15:guide id="7" pos="2744">
          <p15:clr>
            <a:srgbClr val="5ACBF0"/>
          </p15:clr>
        </p15:guide>
        <p15:guide id="8" pos="4936">
          <p15:clr>
            <a:srgbClr val="5ACBF0"/>
          </p15:clr>
        </p15:guide>
        <p15:guide id="9" pos="5123">
          <p15:clr>
            <a:srgbClr val="5ACBF0"/>
          </p15:clr>
        </p15:guide>
        <p15:guide id="10" orient="horz" pos="822">
          <p15:clr>
            <a:srgbClr val="5ACBF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Picture">
    <p:spTree>
      <p:nvGrpSpPr>
        <p:cNvPr id="1" name=""/>
        <p:cNvGrpSpPr/>
        <p:nvPr/>
      </p:nvGrpSpPr>
      <p:grpSpPr>
        <a:xfrm>
          <a:off x="0" y="0"/>
          <a:ext cx="0" cy="0"/>
          <a:chOff x="0" y="0"/>
          <a:chExt cx="0" cy="0"/>
        </a:xfrm>
      </p:grpSpPr>
      <p:sp>
        <p:nvSpPr>
          <p:cNvPr id="10" name="Picture Placeholder" descr="This photo is a 'placeholder' only. Drag or drop your photo here, or click and tap the center to insert a photo.">
            <a:extLst>
              <a:ext uri="{FF2B5EF4-FFF2-40B4-BE49-F238E27FC236}">
                <a16:creationId xmlns:a16="http://schemas.microsoft.com/office/drawing/2014/main" id="{4582D644-6452-D04E-ACC8-AE775B9DB7B4}"/>
              </a:ext>
            </a:extLst>
          </p:cNvPr>
          <p:cNvSpPr>
            <a:spLocks noGrp="1"/>
          </p:cNvSpPr>
          <p:nvPr>
            <p:ph type="pic" sz="quarter" idx="11" hasCustomPrompt="1"/>
          </p:nvPr>
        </p:nvSpPr>
        <p:spPr bwMode="gray">
          <a:xfrm>
            <a:off x="6857994" y="0"/>
            <a:ext cx="5334006" cy="6858000"/>
          </a:xfrm>
          <a:pattFill prst="wdUpDiag">
            <a:fgClr>
              <a:schemeClr val="accent1">
                <a:lumMod val="50000"/>
              </a:schemeClr>
            </a:fgClr>
            <a:bgClr>
              <a:schemeClr val="tx2">
                <a:lumMod val="50000"/>
              </a:schemeClr>
            </a:bgClr>
          </a:pattFill>
        </p:spPr>
        <p:txBody>
          <a:bodyPr lIns="0" tIns="2103120" rIns="0" anchor="t" anchorCtr="0">
            <a:noAutofit/>
          </a:bodyPr>
          <a:lstStyle>
            <a:lvl1pPr marL="0" indent="0" algn="ctr">
              <a:lnSpc>
                <a:spcPct val="100000"/>
              </a:lnSpc>
              <a:buNone/>
              <a:defRPr sz="1200" b="1">
                <a:solidFill>
                  <a:srgbClr val="FFFFFF"/>
                </a:solidFill>
                <a:latin typeface="+mn-lt"/>
                <a:cs typeface="Segoe UI" panose="020B0502040204020203" pitchFamily="34" charset="0"/>
              </a:defRPr>
            </a:lvl1pPr>
          </a:lstStyle>
          <a:p>
            <a:r>
              <a:rPr lang="en-US" dirty="0"/>
              <a:t>Drag &amp; drop your photo here </a:t>
            </a:r>
            <a:br>
              <a:rPr lang="en-US" dirty="0"/>
            </a:br>
            <a:r>
              <a:rPr lang="en-US" dirty="0"/>
              <a:t>or click or tap icon below </a:t>
            </a:r>
            <a:br>
              <a:rPr lang="en-US" dirty="0"/>
            </a:br>
            <a:r>
              <a:rPr lang="en-US" dirty="0"/>
              <a:t>to insert</a:t>
            </a:r>
          </a:p>
        </p:txBody>
      </p:sp>
      <p:sp>
        <p:nvSpPr>
          <p:cNvPr id="9" name="Title 1"/>
          <p:cNvSpPr>
            <a:spLocks noGrp="1"/>
          </p:cNvSpPr>
          <p:nvPr>
            <p:ph type="title" hasCustomPrompt="1"/>
          </p:nvPr>
        </p:nvSpPr>
        <p:spPr>
          <a:xfrm>
            <a:off x="584200" y="2487336"/>
            <a:ext cx="5510213" cy="1046440"/>
          </a:xfrm>
          <a:noFill/>
        </p:spPr>
        <p:txBody>
          <a:bodyPr wrap="square" lIns="0" tIns="0" rIns="0" bIns="0" anchor="b" anchorCtr="0">
            <a:spAutoFit/>
          </a:bodyPr>
          <a:lstStyle>
            <a:lvl1pPr>
              <a:defRPr sz="3400" spc="-50" baseline="0">
                <a:solidFill>
                  <a:schemeClr val="tx1"/>
                </a:solidFill>
                <a:latin typeface="+mj-lt"/>
                <a:cs typeface="Segoe UI" panose="020B0502040204020203" pitchFamily="34" charset="0"/>
              </a:defRPr>
            </a:lvl1pPr>
          </a:lstStyle>
          <a:p>
            <a:r>
              <a:rPr lang="en-US" dirty="0"/>
              <a:t>Event name or presentation title </a:t>
            </a:r>
          </a:p>
        </p:txBody>
      </p:sp>
      <p:sp>
        <p:nvSpPr>
          <p:cNvPr id="5" name="Text Placeholder 4"/>
          <p:cNvSpPr>
            <a:spLocks noGrp="1"/>
          </p:cNvSpPr>
          <p:nvPr>
            <p:ph type="body" sz="quarter" idx="12" hasCustomPrompt="1"/>
          </p:nvPr>
        </p:nvSpPr>
        <p:spPr>
          <a:xfrm>
            <a:off x="584200" y="3962400"/>
            <a:ext cx="5510213" cy="307777"/>
          </a:xfrm>
          <a:noFill/>
        </p:spPr>
        <p:txBody>
          <a:bodyPr wrap="square" lIns="0" tIns="0" rIns="0" bIns="0">
            <a:spAutoFit/>
          </a:bodyPr>
          <a:lstStyle>
            <a:lvl1pPr marL="0" indent="0">
              <a:spcBef>
                <a:spcPts val="0"/>
              </a:spcBef>
              <a:buNone/>
              <a:defRPr sz="2000" spc="0" baseline="0">
                <a:solidFill>
                  <a:schemeClr val="tx1"/>
                </a:solidFill>
                <a:latin typeface="+mn-lt"/>
                <a:cs typeface="Segoe UI" panose="020B0502040204020203" pitchFamily="34" charset="0"/>
              </a:defRPr>
            </a:lvl1pPr>
          </a:lstStyle>
          <a:p>
            <a:pPr lvl="0"/>
            <a:r>
              <a:rPr lang="en-US" dirty="0"/>
              <a:t>Speaker name or subtitle text</a:t>
            </a:r>
          </a:p>
        </p:txBody>
      </p:sp>
      <p:pic>
        <p:nvPicPr>
          <p:cNvPr id="7" name="Picture 6">
            <a:extLst>
              <a:ext uri="{FF2B5EF4-FFF2-40B4-BE49-F238E27FC236}">
                <a16:creationId xmlns:a16="http://schemas.microsoft.com/office/drawing/2014/main" id="{CCEF9816-E4E3-3E43-A0E6-62AA2BBAC2F6}"/>
              </a:ext>
            </a:extLst>
          </p:cNvPr>
          <p:cNvPicPr>
            <a:picLocks noChangeAspect="1"/>
          </p:cNvPicPr>
          <p:nvPr userDrawn="1"/>
        </p:nvPicPr>
        <p:blipFill>
          <a:blip r:embed="rId2">
            <a:extLst>
              <a:ext uri="{BEBA8EAE-BF5A-486C-A8C5-ECC9F3942E4B}">
                <a14:imgProps xmlns:a14="http://schemas.microsoft.com/office/drawing/2010/main">
                  <a14:imgLayer r:embed="rId3">
                    <a14:imgEffect>
                      <a14:brightnessContrast bright="100000"/>
                    </a14:imgEffect>
                  </a14:imgLayer>
                </a14:imgProps>
              </a:ext>
            </a:extLst>
          </a:blip>
          <a:stretch>
            <a:fillRect/>
          </a:stretch>
        </p:blipFill>
        <p:spPr>
          <a:xfrm>
            <a:off x="584200" y="585787"/>
            <a:ext cx="1227766" cy="292609"/>
          </a:xfrm>
          <a:prstGeom prst="rect">
            <a:avLst/>
          </a:prstGeom>
        </p:spPr>
      </p:pic>
    </p:spTree>
    <p:extLst>
      <p:ext uri="{BB962C8B-B14F-4D97-AF65-F5344CB8AC3E}">
        <p14:creationId xmlns:p14="http://schemas.microsoft.com/office/powerpoint/2010/main" val="1593421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6="http://schemas.microsoft.com/office/drawing/2014/main" xmlns:a14="http://schemas.microsoft.com/office/drawing/2010/main" xmlns:p15="http://schemas.microsoft.com/office/powerpoint/2012/main" xmlns="">
      <p:transition spd="med">
        <p:fade/>
      </p:transition>
    </mc:Fallback>
  </mc:AlternateContent>
  <p:extLst>
    <p:ext uri="{DCECCB84-F9BA-43D5-87BE-67443E8EF086}">
      <p15:sldGuideLst xmlns:p15="http://schemas.microsoft.com/office/powerpoint/2012/main">
        <p15:guide id="3" pos="3839">
          <p15:clr>
            <a:srgbClr val="5ACBF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Four picture content">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582613" y="4543640"/>
            <a:ext cx="2532888" cy="1725397"/>
          </a:xfrm>
        </p:spPr>
        <p:txBody>
          <a:bodyPr>
            <a:normAutofit/>
          </a:bodyPr>
          <a:lstStyle>
            <a:lvl1pPr marL="0" indent="0" algn="ctr">
              <a:spcBef>
                <a:spcPts val="0"/>
              </a:spcBef>
              <a:buNone/>
              <a:defRPr sz="1600"/>
            </a:lvl1pPr>
          </a:lstStyle>
          <a:p>
            <a:pPr lvl="0"/>
            <a:r>
              <a:rPr lang="en-US"/>
              <a:t>Click to edit Master text styles</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231301F-62BD-4CF6-8990-CDF00AFC8CCF}"/>
              </a:ext>
            </a:extLst>
          </p:cNvPr>
          <p:cNvSpPr>
            <a:spLocks noGrp="1"/>
          </p:cNvSpPr>
          <p:nvPr>
            <p:ph type="pic" sz="quarter" idx="13" hasCustomPrompt="1"/>
          </p:nvPr>
        </p:nvSpPr>
        <p:spPr bwMode="gray">
          <a:xfrm>
            <a:off x="582612" y="1815353"/>
            <a:ext cx="2532888" cy="2532888"/>
          </a:xfrm>
          <a:pattFill prst="wdUpDiag">
            <a:fgClr>
              <a:schemeClr val="accent1">
                <a:lumMod val="50000"/>
              </a:schemeClr>
            </a:fgClr>
            <a:bgClr>
              <a:schemeClr val="tx2">
                <a:lumMod val="50000"/>
              </a:schemeClr>
            </a:bgClr>
          </a:pattFill>
        </p:spPr>
        <p:txBody>
          <a:bodyPr lIns="0" tIns="360000" rIns="0" bIns="0" anchor="t" anchorCtr="0">
            <a:noAutofit/>
          </a:bodyPr>
          <a:lstStyle>
            <a:lvl1pPr marL="0" indent="0" algn="ctr">
              <a:lnSpc>
                <a:spcPct val="100000"/>
              </a:lnSpc>
              <a:buNone/>
              <a:defRPr sz="1000" b="1">
                <a:solidFill>
                  <a:srgbClr val="FFFFFF"/>
                </a:solidFill>
                <a:latin typeface="+mn-lt"/>
                <a:cs typeface="Segoe UI" panose="020B0502040204020203" pitchFamily="34" charset="0"/>
              </a:defRPr>
            </a:lvl1pPr>
          </a:lstStyle>
          <a:p>
            <a:r>
              <a:rPr lang="en-US" dirty="0"/>
              <a:t>Drag &amp; drop your photo here </a:t>
            </a:r>
            <a:br>
              <a:rPr lang="en-US" dirty="0"/>
            </a:br>
            <a:r>
              <a:rPr lang="en-US" dirty="0"/>
              <a:t>or click or tap icon below </a:t>
            </a:r>
            <a:br>
              <a:rPr lang="en-US" dirty="0"/>
            </a:br>
            <a:r>
              <a:rPr lang="en-US" dirty="0"/>
              <a:t>to insert</a:t>
            </a:r>
          </a:p>
        </p:txBody>
      </p:sp>
      <p:sp>
        <p:nvSpPr>
          <p:cNvPr id="12" name="Text Placeholder 3">
            <a:extLst>
              <a:ext uri="{FF2B5EF4-FFF2-40B4-BE49-F238E27FC236}">
                <a16:creationId xmlns:a16="http://schemas.microsoft.com/office/drawing/2014/main" id="{7E8A9C08-F392-459F-B90B-EDBF4A830C55}"/>
              </a:ext>
            </a:extLst>
          </p:cNvPr>
          <p:cNvSpPr>
            <a:spLocks noGrp="1"/>
          </p:cNvSpPr>
          <p:nvPr>
            <p:ph type="body" sz="quarter" idx="17"/>
          </p:nvPr>
        </p:nvSpPr>
        <p:spPr>
          <a:xfrm>
            <a:off x="3413908" y="4543640"/>
            <a:ext cx="2532888" cy="1725397"/>
          </a:xfrm>
        </p:spPr>
        <p:txBody>
          <a:bodyPr>
            <a:normAutofit/>
          </a:bodyPr>
          <a:lstStyle>
            <a:lvl1pPr marL="0" indent="0" algn="ctr">
              <a:spcBef>
                <a:spcPts val="0"/>
              </a:spcBef>
              <a:buNone/>
              <a:defRPr sz="1600"/>
            </a:lvl1pPr>
          </a:lstStyle>
          <a:p>
            <a:pPr lvl="0"/>
            <a:r>
              <a:rPr lang="en-US"/>
              <a:t>Click to edit Master text styles</a:t>
            </a:r>
          </a:p>
        </p:txBody>
      </p:sp>
      <p:sp>
        <p:nvSpPr>
          <p:cNvPr id="10" name="Picture Placeholder" descr="This photo is a 'placeholder' only. Drag or drop your photo here, or click and tap the center to insert a photo.">
            <a:extLst>
              <a:ext uri="{FF2B5EF4-FFF2-40B4-BE49-F238E27FC236}">
                <a16:creationId xmlns:a16="http://schemas.microsoft.com/office/drawing/2014/main" id="{7E401A97-B3D4-43E4-9B09-8AD4B6B26068}"/>
              </a:ext>
            </a:extLst>
          </p:cNvPr>
          <p:cNvSpPr>
            <a:spLocks noGrp="1"/>
          </p:cNvSpPr>
          <p:nvPr>
            <p:ph type="pic" sz="quarter" idx="14" hasCustomPrompt="1"/>
          </p:nvPr>
        </p:nvSpPr>
        <p:spPr bwMode="gray">
          <a:xfrm>
            <a:off x="3413908" y="1815353"/>
            <a:ext cx="2532888" cy="2532888"/>
          </a:xfrm>
          <a:pattFill prst="wdUpDiag">
            <a:fgClr>
              <a:schemeClr val="accent1">
                <a:lumMod val="50000"/>
              </a:schemeClr>
            </a:fgClr>
            <a:bgClr>
              <a:schemeClr val="tx2">
                <a:lumMod val="50000"/>
              </a:schemeClr>
            </a:bgClr>
          </a:pattFill>
        </p:spPr>
        <p:txBody>
          <a:bodyPr lIns="0" tIns="360000" rIns="0" bIns="0" anchor="t" anchorCtr="0">
            <a:noAutofit/>
          </a:bodyPr>
          <a:lstStyle>
            <a:lvl1pPr marL="0" indent="0" algn="ctr">
              <a:lnSpc>
                <a:spcPct val="100000"/>
              </a:lnSpc>
              <a:buNone/>
              <a:defRPr sz="1000" b="1">
                <a:solidFill>
                  <a:srgbClr val="FFFFFF"/>
                </a:solidFill>
                <a:latin typeface="+mn-lt"/>
                <a:cs typeface="Segoe UI" panose="020B0502040204020203" pitchFamily="34" charset="0"/>
              </a:defRPr>
            </a:lvl1pPr>
          </a:lstStyle>
          <a:p>
            <a:r>
              <a:rPr lang="en-US" dirty="0"/>
              <a:t>Drag &amp; drop your photo here </a:t>
            </a:r>
            <a:br>
              <a:rPr lang="en-US" dirty="0"/>
            </a:br>
            <a:r>
              <a:rPr lang="en-US" dirty="0"/>
              <a:t>or click or tap icon below </a:t>
            </a:r>
            <a:br>
              <a:rPr lang="en-US" dirty="0"/>
            </a:br>
            <a:r>
              <a:rPr lang="en-US" dirty="0"/>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6245204" y="4543640"/>
            <a:ext cx="2532888" cy="1725397"/>
          </a:xfrm>
        </p:spPr>
        <p:txBody>
          <a:bodyPr>
            <a:normAutofit/>
          </a:bodyPr>
          <a:lstStyle>
            <a:lvl1pPr marL="0" indent="0" algn="ctr">
              <a:spcBef>
                <a:spcPts val="0"/>
              </a:spcBef>
              <a:buNone/>
              <a:defRPr sz="1600"/>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7223C820-5673-4288-A9D6-185A95066B1E}"/>
              </a:ext>
            </a:extLst>
          </p:cNvPr>
          <p:cNvSpPr>
            <a:spLocks noGrp="1"/>
          </p:cNvSpPr>
          <p:nvPr>
            <p:ph type="pic" sz="quarter" idx="15" hasCustomPrompt="1"/>
          </p:nvPr>
        </p:nvSpPr>
        <p:spPr bwMode="gray">
          <a:xfrm>
            <a:off x="6245204" y="1815353"/>
            <a:ext cx="2532888" cy="2532888"/>
          </a:xfrm>
          <a:pattFill prst="wdUpDiag">
            <a:fgClr>
              <a:schemeClr val="accent1">
                <a:lumMod val="50000"/>
              </a:schemeClr>
            </a:fgClr>
            <a:bgClr>
              <a:schemeClr val="tx2">
                <a:lumMod val="50000"/>
              </a:schemeClr>
            </a:bgClr>
          </a:pattFill>
        </p:spPr>
        <p:txBody>
          <a:bodyPr lIns="0" tIns="360000" rIns="0" bIns="0" anchor="t" anchorCtr="0">
            <a:noAutofit/>
          </a:bodyPr>
          <a:lstStyle>
            <a:lvl1pPr marL="0" indent="0" algn="ctr">
              <a:lnSpc>
                <a:spcPct val="100000"/>
              </a:lnSpc>
              <a:buNone/>
              <a:defRPr sz="1000" b="1">
                <a:solidFill>
                  <a:srgbClr val="FFFFFF"/>
                </a:solidFill>
                <a:latin typeface="+mn-lt"/>
                <a:cs typeface="Segoe UI" panose="020B0502040204020203" pitchFamily="34" charset="0"/>
              </a:defRPr>
            </a:lvl1pPr>
          </a:lstStyle>
          <a:p>
            <a:r>
              <a:rPr lang="en-US" dirty="0"/>
              <a:t>Drag &amp; drop your photo here </a:t>
            </a:r>
            <a:br>
              <a:rPr lang="en-US" dirty="0"/>
            </a:br>
            <a:r>
              <a:rPr lang="en-US" dirty="0"/>
              <a:t>or click or tap icon below </a:t>
            </a:r>
            <a:br>
              <a:rPr lang="en-US" dirty="0"/>
            </a:br>
            <a:r>
              <a:rPr lang="en-US" dirty="0"/>
              <a:t>to insert</a:t>
            </a:r>
          </a:p>
        </p:txBody>
      </p:sp>
      <p:sp>
        <p:nvSpPr>
          <p:cNvPr id="15" name="Text Placeholder 3">
            <a:extLst>
              <a:ext uri="{FF2B5EF4-FFF2-40B4-BE49-F238E27FC236}">
                <a16:creationId xmlns:a16="http://schemas.microsoft.com/office/drawing/2014/main" id="{38E883C1-8203-4549-AF30-B96AEC45AC68}"/>
              </a:ext>
            </a:extLst>
          </p:cNvPr>
          <p:cNvSpPr>
            <a:spLocks noGrp="1"/>
          </p:cNvSpPr>
          <p:nvPr>
            <p:ph type="body" sz="quarter" idx="20"/>
          </p:nvPr>
        </p:nvSpPr>
        <p:spPr>
          <a:xfrm>
            <a:off x="9076500" y="4543640"/>
            <a:ext cx="2532888" cy="1725397"/>
          </a:xfrm>
        </p:spPr>
        <p:txBody>
          <a:bodyPr>
            <a:normAutofit/>
          </a:bodyPr>
          <a:lstStyle>
            <a:lvl1pPr marL="0" indent="0" algn="ctr">
              <a:spcBef>
                <a:spcPts val="0"/>
              </a:spcBef>
              <a:buNone/>
              <a:defRPr sz="1600"/>
            </a:lvl1pPr>
          </a:lstStyle>
          <a:p>
            <a:pPr lvl="0"/>
            <a:r>
              <a:rPr lang="en-US"/>
              <a:t>Click to edit Master text styles</a:t>
            </a:r>
          </a:p>
        </p:txBody>
      </p:sp>
      <p:sp>
        <p:nvSpPr>
          <p:cNvPr id="14" name="Picture Placeholder" descr="This photo is a 'placeholder' only. Drag or drop your photo here, or click and tap the center to insert a photo.">
            <a:extLst>
              <a:ext uri="{FF2B5EF4-FFF2-40B4-BE49-F238E27FC236}">
                <a16:creationId xmlns:a16="http://schemas.microsoft.com/office/drawing/2014/main" id="{BBD58C33-921C-42F1-9803-1C798DB548C2}"/>
              </a:ext>
            </a:extLst>
          </p:cNvPr>
          <p:cNvSpPr>
            <a:spLocks noGrp="1"/>
          </p:cNvSpPr>
          <p:nvPr>
            <p:ph type="pic" sz="quarter" idx="19" hasCustomPrompt="1"/>
          </p:nvPr>
        </p:nvSpPr>
        <p:spPr bwMode="gray">
          <a:xfrm>
            <a:off x="9076500" y="1815353"/>
            <a:ext cx="2532888" cy="2532888"/>
          </a:xfrm>
          <a:pattFill prst="wdUpDiag">
            <a:fgClr>
              <a:schemeClr val="accent1">
                <a:lumMod val="50000"/>
              </a:schemeClr>
            </a:fgClr>
            <a:bgClr>
              <a:schemeClr val="tx2">
                <a:lumMod val="50000"/>
              </a:schemeClr>
            </a:bgClr>
          </a:pattFill>
        </p:spPr>
        <p:txBody>
          <a:bodyPr lIns="0" tIns="360000" rIns="0" bIns="0" anchor="t" anchorCtr="0">
            <a:noAutofit/>
          </a:bodyPr>
          <a:lstStyle>
            <a:lvl1pPr marL="0" indent="0" algn="ctr">
              <a:lnSpc>
                <a:spcPct val="100000"/>
              </a:lnSpc>
              <a:buNone/>
              <a:defRPr sz="1000" b="1">
                <a:solidFill>
                  <a:srgbClr val="FFFFFF"/>
                </a:solidFill>
                <a:latin typeface="+mn-lt"/>
                <a:cs typeface="Segoe UI" panose="020B0502040204020203" pitchFamily="34" charset="0"/>
              </a:defRPr>
            </a:lvl1pPr>
          </a:lstStyle>
          <a:p>
            <a:r>
              <a:rPr lang="en-US" dirty="0"/>
              <a:t>Dag &amp; drop your photo here </a:t>
            </a:r>
            <a:br>
              <a:rPr lang="en-US" dirty="0"/>
            </a:br>
            <a:r>
              <a:rPr lang="en-US" dirty="0"/>
              <a:t>or click or tap icon below </a:t>
            </a:r>
            <a:br>
              <a:rPr lang="en-US" dirty="0"/>
            </a:br>
            <a:r>
              <a:rPr lang="en-US" dirty="0"/>
              <a:t>to insert</a:t>
            </a:r>
          </a:p>
        </p:txBody>
      </p:sp>
      <p:sp>
        <p:nvSpPr>
          <p:cNvPr id="2" name="Title 1">
            <a:extLst>
              <a:ext uri="{FF2B5EF4-FFF2-40B4-BE49-F238E27FC236}">
                <a16:creationId xmlns:a16="http://schemas.microsoft.com/office/drawing/2014/main" id="{D829770F-45CE-4505-A3E9-DB203881F259}"/>
              </a:ext>
            </a:extLst>
          </p:cNvPr>
          <p:cNvSpPr>
            <a:spLocks noGrp="1"/>
          </p:cNvSpPr>
          <p:nvPr>
            <p:ph type="title"/>
          </p:nvPr>
        </p:nvSpPr>
        <p:spPr/>
        <p:txBody>
          <a:bodyPr/>
          <a:lstStyle/>
          <a:p>
            <a:r>
              <a:rPr lang="en-US"/>
              <a:t>Click to edit Master title style</a:t>
            </a:r>
          </a:p>
        </p:txBody>
      </p:sp>
      <p:pic>
        <p:nvPicPr>
          <p:cNvPr id="3" name="Picture 2" descr="A picture containing text, clipart&#10;&#10;Description automatically generated">
            <a:extLst>
              <a:ext uri="{FF2B5EF4-FFF2-40B4-BE49-F238E27FC236}">
                <a16:creationId xmlns:a16="http://schemas.microsoft.com/office/drawing/2014/main" id="{C112B4FC-613C-9CF8-41B7-970931817B9A}"/>
              </a:ext>
            </a:extLst>
          </p:cNvPr>
          <p:cNvPicPr>
            <a:picLocks noChangeAspect="1"/>
          </p:cNvPicPr>
          <p:nvPr userDrawn="1"/>
        </p:nvPicPr>
        <p:blipFill>
          <a:blip r:embed="rId2"/>
          <a:stretch>
            <a:fillRect/>
          </a:stretch>
        </p:blipFill>
        <p:spPr>
          <a:xfrm>
            <a:off x="10883348" y="6393708"/>
            <a:ext cx="1154036" cy="328680"/>
          </a:xfrm>
          <a:prstGeom prst="rect">
            <a:avLst/>
          </a:prstGeom>
        </p:spPr>
      </p:pic>
    </p:spTree>
    <p:extLst>
      <p:ext uri="{BB962C8B-B14F-4D97-AF65-F5344CB8AC3E}">
        <p14:creationId xmlns:p14="http://schemas.microsoft.com/office/powerpoint/2010/main" val="1027357400"/>
      </p:ext>
    </p:extLst>
  </p:cSld>
  <p:clrMapOvr>
    <a:masterClrMapping/>
  </p:clrMapOvr>
  <p:transition>
    <p:fade/>
  </p:transition>
  <p:extLst>
    <p:ext uri="{DCECCB84-F9BA-43D5-87BE-67443E8EF086}">
      <p15:sldGuideLst xmlns:p15="http://schemas.microsoft.com/office/powerpoint/2012/main">
        <p15:guide id="3" orient="horz" pos="2856" userDrawn="1">
          <p15:clr>
            <a:srgbClr val="5ACBF0"/>
          </p15:clr>
        </p15:guide>
        <p15:guide id="5" orient="horz" pos="288">
          <p15:clr>
            <a:srgbClr val="5ACBF0"/>
          </p15:clr>
        </p15:guide>
        <p15:guide id="6" pos="1963">
          <p15:clr>
            <a:srgbClr val="5ACBF0"/>
          </p15:clr>
        </p15:guide>
        <p15:guide id="7" pos="2150">
          <p15:clr>
            <a:srgbClr val="5ACBF0"/>
          </p15:clr>
        </p15:guide>
        <p15:guide id="8" pos="3746">
          <p15:clr>
            <a:srgbClr val="5ACBF0"/>
          </p15:clr>
        </p15:guide>
        <p15:guide id="9" pos="3934">
          <p15:clr>
            <a:srgbClr val="5ACBF0"/>
          </p15:clr>
        </p15:guide>
        <p15:guide id="10" pos="5530">
          <p15:clr>
            <a:srgbClr val="5ACBF0"/>
          </p15:clr>
        </p15:guide>
        <p15:guide id="11" pos="5716">
          <p15:clr>
            <a:srgbClr val="5ACBF0"/>
          </p15:clr>
        </p15:guide>
        <p15:guide id="12" orient="horz" pos="1139" userDrawn="1">
          <p15:clr>
            <a:srgbClr val="5ACBF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corecar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7A09B8F0-E785-4993-A9CA-BE8D371B2F1C}"/>
              </a:ext>
            </a:extLst>
          </p:cNvPr>
          <p:cNvSpPr/>
          <p:nvPr userDrawn="1"/>
        </p:nvSpPr>
        <p:spPr bwMode="auto">
          <a:xfrm>
            <a:off x="725755" y="1714500"/>
            <a:ext cx="3333483" cy="1981200"/>
          </a:xfrm>
          <a:prstGeom prst="rect">
            <a:avLst/>
          </a:prstGeom>
          <a:solidFill>
            <a:schemeClr val="bg2">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err="1">
              <a:gradFill>
                <a:gsLst>
                  <a:gs pos="0">
                    <a:srgbClr val="FFFFFF"/>
                  </a:gs>
                  <a:gs pos="100000">
                    <a:srgbClr val="FFFFFF"/>
                  </a:gs>
                </a:gsLst>
                <a:lin ang="5400000" scaled="0"/>
              </a:gradFill>
              <a:ea typeface="Segoe UI" pitchFamily="34" charset="0"/>
              <a:cs typeface="Segoe UI" pitchFamily="34" charset="0"/>
            </a:endParaRPr>
          </a:p>
        </p:txBody>
      </p:sp>
      <p:sp>
        <p:nvSpPr>
          <p:cNvPr id="18" name="Rectangle 17">
            <a:extLst>
              <a:ext uri="{FF2B5EF4-FFF2-40B4-BE49-F238E27FC236}">
                <a16:creationId xmlns:a16="http://schemas.microsoft.com/office/drawing/2014/main" id="{AB6082FB-3119-4714-B0C0-D572EC975527}"/>
              </a:ext>
            </a:extLst>
          </p:cNvPr>
          <p:cNvSpPr/>
          <p:nvPr userDrawn="1"/>
        </p:nvSpPr>
        <p:spPr bwMode="auto">
          <a:xfrm>
            <a:off x="588263" y="1714500"/>
            <a:ext cx="137492" cy="1981200"/>
          </a:xfrm>
          <a:prstGeom prst="rect">
            <a:avLst/>
          </a:prstGeom>
          <a:pattFill prst="wdUpDiag">
            <a:fgClr>
              <a:schemeClr val="bg2">
                <a:lumMod val="50000"/>
              </a:schemeClr>
            </a:fgClr>
            <a:bgClr>
              <a:schemeClr val="bg2"/>
            </a:bgClr>
          </a:patt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err="1">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a:extLst>
              <a:ext uri="{FF2B5EF4-FFF2-40B4-BE49-F238E27FC236}">
                <a16:creationId xmlns:a16="http://schemas.microsoft.com/office/drawing/2014/main" id="{4E020223-B6E5-4A3F-B38B-BD07D5D6594D}"/>
              </a:ext>
            </a:extLst>
          </p:cNvPr>
          <p:cNvSpPr>
            <a:spLocks noGrp="1"/>
          </p:cNvSpPr>
          <p:nvPr>
            <p:ph type="body" sz="quarter" idx="10" hasCustomPrompt="1"/>
          </p:nvPr>
        </p:nvSpPr>
        <p:spPr>
          <a:xfrm>
            <a:off x="927657" y="1856689"/>
            <a:ext cx="425773" cy="677108"/>
          </a:xfrm>
        </p:spPr>
        <p:txBody>
          <a:bodyPr>
            <a:noAutofit/>
          </a:bodyPr>
          <a:lstStyle>
            <a:lvl1pPr marL="0" indent="0">
              <a:buNone/>
              <a:defRPr sz="4400" b="1">
                <a:solidFill>
                  <a:schemeClr val="bg2">
                    <a:lumMod val="40000"/>
                    <a:lumOff val="60000"/>
                  </a:schemeClr>
                </a:solidFill>
              </a:defRPr>
            </a:lvl1pPr>
            <a:lvl2pPr marL="0" indent="0">
              <a:buNone/>
              <a:defRPr sz="4400" b="1">
                <a:solidFill>
                  <a:schemeClr val="bg1">
                    <a:lumMod val="85000"/>
                  </a:schemeClr>
                </a:solidFill>
              </a:defRPr>
            </a:lvl2pPr>
            <a:lvl3pPr marL="0" indent="0">
              <a:buNone/>
              <a:defRPr sz="4400" b="1">
                <a:solidFill>
                  <a:schemeClr val="bg1">
                    <a:lumMod val="85000"/>
                  </a:schemeClr>
                </a:solidFill>
              </a:defRPr>
            </a:lvl3pPr>
            <a:lvl4pPr marL="0" indent="0">
              <a:buNone/>
              <a:defRPr sz="4400" b="1">
                <a:solidFill>
                  <a:schemeClr val="bg1">
                    <a:lumMod val="85000"/>
                  </a:schemeClr>
                </a:solidFill>
              </a:defRPr>
            </a:lvl4pPr>
            <a:lvl5pPr marL="0" indent="0">
              <a:buNone/>
              <a:defRPr sz="4400" b="1">
                <a:solidFill>
                  <a:schemeClr val="bg1">
                    <a:lumMod val="85000"/>
                  </a:schemeClr>
                </a:solidFill>
              </a:defRPr>
            </a:lvl5pPr>
          </a:lstStyle>
          <a:p>
            <a:pPr lvl="0"/>
            <a:r>
              <a:rPr lang="en-US" dirty="0"/>
              <a:t>#</a:t>
            </a:r>
            <a:endParaRPr lang="en-GB" dirty="0"/>
          </a:p>
        </p:txBody>
      </p:sp>
      <p:sp>
        <p:nvSpPr>
          <p:cNvPr id="7" name="Text Placeholder 6">
            <a:extLst>
              <a:ext uri="{FF2B5EF4-FFF2-40B4-BE49-F238E27FC236}">
                <a16:creationId xmlns:a16="http://schemas.microsoft.com/office/drawing/2014/main" id="{B52C7966-C4D7-49C0-B78C-2335EC912200}"/>
              </a:ext>
            </a:extLst>
          </p:cNvPr>
          <p:cNvSpPr>
            <a:spLocks noGrp="1"/>
          </p:cNvSpPr>
          <p:nvPr>
            <p:ph type="body" sz="quarter" idx="11" hasCustomPrompt="1"/>
          </p:nvPr>
        </p:nvSpPr>
        <p:spPr>
          <a:xfrm>
            <a:off x="1390443" y="1944971"/>
            <a:ext cx="2593370" cy="595027"/>
          </a:xfrm>
        </p:spPr>
        <p:txBody>
          <a:bodyPr/>
          <a:lstStyle>
            <a:lvl1pPr marL="0" indent="0">
              <a:buNone/>
              <a:defRPr lang="en-US" sz="1600" b="1" dirty="0" smtClean="0">
                <a:solidFill>
                  <a:schemeClr val="tx1"/>
                </a:solidFill>
              </a:defRPr>
            </a:lvl1pPr>
            <a:lvl2pPr marL="0" indent="0">
              <a:buNone/>
              <a:defRPr lang="en-GB" sz="1600" b="1" dirty="0"/>
            </a:lvl2pPr>
            <a:lvl3pPr marL="0" indent="0">
              <a:buNone/>
              <a:defRPr sz="1600" b="1"/>
            </a:lvl3pPr>
            <a:lvl4pPr marL="0" indent="0">
              <a:buNone/>
              <a:defRPr sz="1600" b="1"/>
            </a:lvl4pPr>
            <a:lvl5pPr marL="0" indent="0">
              <a:buNone/>
              <a:defRPr sz="1600" b="1"/>
            </a:lvl5pPr>
          </a:lstStyle>
          <a:p>
            <a:pPr lvl="0"/>
            <a:r>
              <a:rPr lang="en-US" dirty="0"/>
              <a:t>Click to add heading</a:t>
            </a:r>
            <a:endParaRPr lang="en-GB" dirty="0"/>
          </a:p>
        </p:txBody>
      </p:sp>
      <p:sp>
        <p:nvSpPr>
          <p:cNvPr id="19" name="Text Placeholder 18">
            <a:extLst>
              <a:ext uri="{FF2B5EF4-FFF2-40B4-BE49-F238E27FC236}">
                <a16:creationId xmlns:a16="http://schemas.microsoft.com/office/drawing/2014/main" id="{453DD438-6A23-4472-B641-263CA368D719}"/>
              </a:ext>
            </a:extLst>
          </p:cNvPr>
          <p:cNvSpPr>
            <a:spLocks noGrp="1"/>
          </p:cNvSpPr>
          <p:nvPr>
            <p:ph type="body" sz="quarter" idx="12"/>
          </p:nvPr>
        </p:nvSpPr>
        <p:spPr>
          <a:xfrm>
            <a:off x="1390444" y="2643619"/>
            <a:ext cx="2593370" cy="968261"/>
          </a:xfrm>
        </p:spPr>
        <p:txBody>
          <a:bodyPr>
            <a:noAutofit/>
          </a:bodyPr>
          <a:lstStyle>
            <a:lvl1pPr marL="0" indent="0">
              <a:lnSpc>
                <a:spcPct val="130000"/>
              </a:lnSpc>
              <a:buNone/>
              <a:defRPr sz="1000">
                <a:solidFill>
                  <a:schemeClr val="tx1"/>
                </a:solidFill>
              </a:defRPr>
            </a:lvl1pPr>
            <a:lvl2pPr marL="0" indent="0">
              <a:lnSpc>
                <a:spcPct val="130000"/>
              </a:lnSpc>
              <a:buNone/>
              <a:defRPr sz="1000">
                <a:solidFill>
                  <a:schemeClr val="tx1"/>
                </a:solidFill>
              </a:defRPr>
            </a:lvl2pPr>
            <a:lvl3pPr marL="0" indent="0">
              <a:lnSpc>
                <a:spcPct val="130000"/>
              </a:lnSpc>
              <a:buNone/>
              <a:defRPr sz="1000">
                <a:solidFill>
                  <a:schemeClr val="tx1"/>
                </a:solidFill>
              </a:defRPr>
            </a:lvl3pPr>
            <a:lvl4pPr marL="0" indent="0">
              <a:lnSpc>
                <a:spcPct val="130000"/>
              </a:lnSpc>
              <a:buNone/>
              <a:defRPr sz="1000">
                <a:solidFill>
                  <a:schemeClr val="tx1"/>
                </a:solidFill>
              </a:defRPr>
            </a:lvl4pPr>
            <a:lvl5pPr marL="0" indent="0">
              <a:lnSpc>
                <a:spcPct val="130000"/>
              </a:lnSpc>
              <a:buNone/>
              <a:defRPr sz="10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0" name="Rectangle 19">
            <a:extLst>
              <a:ext uri="{FF2B5EF4-FFF2-40B4-BE49-F238E27FC236}">
                <a16:creationId xmlns:a16="http://schemas.microsoft.com/office/drawing/2014/main" id="{A1976077-CE80-43B8-9EE5-625D9EBF3AFE}"/>
              </a:ext>
            </a:extLst>
          </p:cNvPr>
          <p:cNvSpPr/>
          <p:nvPr userDrawn="1"/>
        </p:nvSpPr>
        <p:spPr bwMode="auto">
          <a:xfrm>
            <a:off x="588263" y="3898900"/>
            <a:ext cx="137492" cy="1981200"/>
          </a:xfrm>
          <a:prstGeom prst="rect">
            <a:avLst/>
          </a:prstGeom>
          <a:pattFill prst="wdUpDiag">
            <a:fgClr>
              <a:schemeClr val="bg2">
                <a:lumMod val="50000"/>
              </a:schemeClr>
            </a:fgClr>
            <a:bgClr>
              <a:schemeClr val="bg2"/>
            </a:bgClr>
          </a:patt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err="1">
              <a:gradFill>
                <a:gsLst>
                  <a:gs pos="0">
                    <a:srgbClr val="FFFFFF"/>
                  </a:gs>
                  <a:gs pos="100000">
                    <a:srgbClr val="FFFFFF"/>
                  </a:gs>
                </a:gsLst>
                <a:lin ang="5400000" scaled="0"/>
              </a:gradFill>
              <a:ea typeface="Segoe UI" pitchFamily="34" charset="0"/>
              <a:cs typeface="Segoe UI" pitchFamily="34" charset="0"/>
            </a:endParaRPr>
          </a:p>
        </p:txBody>
      </p:sp>
      <p:sp>
        <p:nvSpPr>
          <p:cNvPr id="21" name="Rectangle 20">
            <a:extLst>
              <a:ext uri="{FF2B5EF4-FFF2-40B4-BE49-F238E27FC236}">
                <a16:creationId xmlns:a16="http://schemas.microsoft.com/office/drawing/2014/main" id="{4A4A6B61-EF71-4B61-BCE3-366255FDF1EC}"/>
              </a:ext>
            </a:extLst>
          </p:cNvPr>
          <p:cNvSpPr/>
          <p:nvPr userDrawn="1"/>
        </p:nvSpPr>
        <p:spPr bwMode="auto">
          <a:xfrm>
            <a:off x="725755" y="3898900"/>
            <a:ext cx="3333483" cy="1981200"/>
          </a:xfrm>
          <a:prstGeom prst="rect">
            <a:avLst/>
          </a:prstGeom>
          <a:solidFill>
            <a:schemeClr val="bg2">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err="1">
              <a:gradFill>
                <a:gsLst>
                  <a:gs pos="0">
                    <a:srgbClr val="FFFFFF"/>
                  </a:gs>
                  <a:gs pos="100000">
                    <a:srgbClr val="FFFFFF"/>
                  </a:gs>
                </a:gsLst>
                <a:lin ang="5400000" scaled="0"/>
              </a:gradFill>
              <a:ea typeface="Segoe UI" pitchFamily="34" charset="0"/>
              <a:cs typeface="Segoe UI" pitchFamily="34" charset="0"/>
            </a:endParaRPr>
          </a:p>
        </p:txBody>
      </p:sp>
      <p:sp>
        <p:nvSpPr>
          <p:cNvPr id="22" name="Text Placeholder 4">
            <a:extLst>
              <a:ext uri="{FF2B5EF4-FFF2-40B4-BE49-F238E27FC236}">
                <a16:creationId xmlns:a16="http://schemas.microsoft.com/office/drawing/2014/main" id="{40B7D3AE-CE8F-4AFB-89D1-7B9F5309DE17}"/>
              </a:ext>
            </a:extLst>
          </p:cNvPr>
          <p:cNvSpPr>
            <a:spLocks noGrp="1"/>
          </p:cNvSpPr>
          <p:nvPr>
            <p:ph type="body" sz="quarter" idx="13" hasCustomPrompt="1"/>
          </p:nvPr>
        </p:nvSpPr>
        <p:spPr>
          <a:xfrm>
            <a:off x="927657" y="4041089"/>
            <a:ext cx="425773" cy="677108"/>
          </a:xfrm>
        </p:spPr>
        <p:txBody>
          <a:bodyPr>
            <a:noAutofit/>
          </a:bodyPr>
          <a:lstStyle>
            <a:lvl1pPr marL="0" indent="0">
              <a:buNone/>
              <a:defRPr sz="4400" b="1">
                <a:solidFill>
                  <a:schemeClr val="bg2">
                    <a:lumMod val="40000"/>
                    <a:lumOff val="60000"/>
                  </a:schemeClr>
                </a:solidFill>
              </a:defRPr>
            </a:lvl1pPr>
            <a:lvl2pPr marL="0" indent="0">
              <a:buNone/>
              <a:defRPr sz="4400" b="1">
                <a:solidFill>
                  <a:schemeClr val="bg1">
                    <a:lumMod val="85000"/>
                  </a:schemeClr>
                </a:solidFill>
              </a:defRPr>
            </a:lvl2pPr>
            <a:lvl3pPr marL="0" indent="0">
              <a:buNone/>
              <a:defRPr sz="4400" b="1">
                <a:solidFill>
                  <a:schemeClr val="bg1">
                    <a:lumMod val="85000"/>
                  </a:schemeClr>
                </a:solidFill>
              </a:defRPr>
            </a:lvl3pPr>
            <a:lvl4pPr marL="0" indent="0">
              <a:buNone/>
              <a:defRPr sz="4400" b="1">
                <a:solidFill>
                  <a:schemeClr val="bg1">
                    <a:lumMod val="85000"/>
                  </a:schemeClr>
                </a:solidFill>
              </a:defRPr>
            </a:lvl4pPr>
            <a:lvl5pPr marL="0" indent="0">
              <a:buNone/>
              <a:defRPr sz="4400" b="1">
                <a:solidFill>
                  <a:schemeClr val="bg1">
                    <a:lumMod val="85000"/>
                  </a:schemeClr>
                </a:solidFill>
              </a:defRPr>
            </a:lvl5pPr>
          </a:lstStyle>
          <a:p>
            <a:pPr lvl="0"/>
            <a:r>
              <a:rPr lang="en-US" dirty="0"/>
              <a:t>#</a:t>
            </a:r>
            <a:endParaRPr lang="en-GB" dirty="0"/>
          </a:p>
        </p:txBody>
      </p:sp>
      <p:sp>
        <p:nvSpPr>
          <p:cNvPr id="23" name="Text Placeholder 6">
            <a:extLst>
              <a:ext uri="{FF2B5EF4-FFF2-40B4-BE49-F238E27FC236}">
                <a16:creationId xmlns:a16="http://schemas.microsoft.com/office/drawing/2014/main" id="{6CF9214B-A0AA-4B6C-B28E-D4EBC5ADE430}"/>
              </a:ext>
            </a:extLst>
          </p:cNvPr>
          <p:cNvSpPr>
            <a:spLocks noGrp="1"/>
          </p:cNvSpPr>
          <p:nvPr>
            <p:ph type="body" sz="quarter" idx="14" hasCustomPrompt="1"/>
          </p:nvPr>
        </p:nvSpPr>
        <p:spPr>
          <a:xfrm>
            <a:off x="1390443" y="4129371"/>
            <a:ext cx="2593370" cy="595027"/>
          </a:xfrm>
        </p:spPr>
        <p:txBody>
          <a:bodyPr/>
          <a:lstStyle>
            <a:lvl1pPr marL="0" indent="0">
              <a:buNone/>
              <a:defRPr lang="en-US" sz="1600" b="1" dirty="0" smtClean="0">
                <a:solidFill>
                  <a:schemeClr val="tx1"/>
                </a:solidFill>
              </a:defRPr>
            </a:lvl1pPr>
            <a:lvl2pPr marL="0" indent="0">
              <a:buNone/>
              <a:defRPr lang="en-GB" sz="1600" b="1" dirty="0"/>
            </a:lvl2pPr>
            <a:lvl3pPr marL="0" indent="0">
              <a:buNone/>
              <a:defRPr sz="1600" b="1"/>
            </a:lvl3pPr>
            <a:lvl4pPr marL="0" indent="0">
              <a:buNone/>
              <a:defRPr sz="1600" b="1"/>
            </a:lvl4pPr>
            <a:lvl5pPr marL="0" indent="0">
              <a:buNone/>
              <a:defRPr sz="1600" b="1"/>
            </a:lvl5pPr>
          </a:lstStyle>
          <a:p>
            <a:pPr lvl="0"/>
            <a:r>
              <a:rPr lang="en-US" dirty="0"/>
              <a:t>Click to add heading</a:t>
            </a:r>
            <a:endParaRPr lang="en-GB" dirty="0"/>
          </a:p>
        </p:txBody>
      </p:sp>
      <p:sp>
        <p:nvSpPr>
          <p:cNvPr id="24" name="Text Placeholder 18">
            <a:extLst>
              <a:ext uri="{FF2B5EF4-FFF2-40B4-BE49-F238E27FC236}">
                <a16:creationId xmlns:a16="http://schemas.microsoft.com/office/drawing/2014/main" id="{C4CC4422-DCB4-43AA-AAD9-BCD5D2AA4B9C}"/>
              </a:ext>
            </a:extLst>
          </p:cNvPr>
          <p:cNvSpPr>
            <a:spLocks noGrp="1"/>
          </p:cNvSpPr>
          <p:nvPr>
            <p:ph type="body" sz="quarter" idx="15"/>
          </p:nvPr>
        </p:nvSpPr>
        <p:spPr>
          <a:xfrm>
            <a:off x="1390444" y="4828019"/>
            <a:ext cx="2593370" cy="968261"/>
          </a:xfrm>
        </p:spPr>
        <p:txBody>
          <a:bodyPr>
            <a:noAutofit/>
          </a:bodyPr>
          <a:lstStyle>
            <a:lvl1pPr marL="0" indent="0">
              <a:lnSpc>
                <a:spcPct val="130000"/>
              </a:lnSpc>
              <a:buNone/>
              <a:defRPr sz="1000">
                <a:solidFill>
                  <a:schemeClr val="tx1"/>
                </a:solidFill>
              </a:defRPr>
            </a:lvl1pPr>
            <a:lvl2pPr marL="0" indent="0">
              <a:lnSpc>
                <a:spcPct val="130000"/>
              </a:lnSpc>
              <a:buNone/>
              <a:defRPr sz="1000">
                <a:solidFill>
                  <a:schemeClr val="tx1"/>
                </a:solidFill>
              </a:defRPr>
            </a:lvl2pPr>
            <a:lvl3pPr marL="0" indent="0">
              <a:lnSpc>
                <a:spcPct val="130000"/>
              </a:lnSpc>
              <a:buNone/>
              <a:defRPr sz="1000">
                <a:solidFill>
                  <a:schemeClr val="tx1"/>
                </a:solidFill>
              </a:defRPr>
            </a:lvl3pPr>
            <a:lvl4pPr marL="0" indent="0">
              <a:lnSpc>
                <a:spcPct val="130000"/>
              </a:lnSpc>
              <a:buNone/>
              <a:defRPr sz="1000">
                <a:solidFill>
                  <a:schemeClr val="tx1"/>
                </a:solidFill>
              </a:defRPr>
            </a:lvl4pPr>
            <a:lvl5pPr marL="0" indent="0">
              <a:lnSpc>
                <a:spcPct val="130000"/>
              </a:lnSpc>
              <a:buNone/>
              <a:defRPr sz="10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5" name="Rectangle 24">
            <a:extLst>
              <a:ext uri="{FF2B5EF4-FFF2-40B4-BE49-F238E27FC236}">
                <a16:creationId xmlns:a16="http://schemas.microsoft.com/office/drawing/2014/main" id="{A4805574-3B72-481E-A744-EA088066496F}"/>
              </a:ext>
            </a:extLst>
          </p:cNvPr>
          <p:cNvSpPr/>
          <p:nvPr userDrawn="1"/>
        </p:nvSpPr>
        <p:spPr bwMode="auto">
          <a:xfrm>
            <a:off x="4493592" y="1714500"/>
            <a:ext cx="3333483" cy="1981200"/>
          </a:xfrm>
          <a:prstGeom prst="rect">
            <a:avLst/>
          </a:prstGeom>
          <a:solidFill>
            <a:schemeClr val="bg2">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err="1">
              <a:gradFill>
                <a:gsLst>
                  <a:gs pos="0">
                    <a:srgbClr val="FFFFFF"/>
                  </a:gs>
                  <a:gs pos="100000">
                    <a:srgbClr val="FFFFFF"/>
                  </a:gs>
                </a:gsLst>
                <a:lin ang="5400000" scaled="0"/>
              </a:gradFill>
              <a:ea typeface="Segoe UI" pitchFamily="34" charset="0"/>
              <a:cs typeface="Segoe UI" pitchFamily="34" charset="0"/>
            </a:endParaRPr>
          </a:p>
        </p:txBody>
      </p:sp>
      <p:sp>
        <p:nvSpPr>
          <p:cNvPr id="26" name="Rectangle 25">
            <a:extLst>
              <a:ext uri="{FF2B5EF4-FFF2-40B4-BE49-F238E27FC236}">
                <a16:creationId xmlns:a16="http://schemas.microsoft.com/office/drawing/2014/main" id="{8BB8D822-4AF5-4132-A5BC-447AFB46D9A1}"/>
              </a:ext>
            </a:extLst>
          </p:cNvPr>
          <p:cNvSpPr/>
          <p:nvPr userDrawn="1"/>
        </p:nvSpPr>
        <p:spPr bwMode="auto">
          <a:xfrm>
            <a:off x="4356100" y="1714500"/>
            <a:ext cx="137492" cy="1981200"/>
          </a:xfrm>
          <a:prstGeom prst="rect">
            <a:avLst/>
          </a:prstGeom>
          <a:pattFill prst="wdUpDiag">
            <a:fgClr>
              <a:schemeClr val="bg2">
                <a:lumMod val="50000"/>
              </a:schemeClr>
            </a:fgClr>
            <a:bgClr>
              <a:schemeClr val="bg2"/>
            </a:bgClr>
          </a:patt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err="1">
              <a:gradFill>
                <a:gsLst>
                  <a:gs pos="0">
                    <a:srgbClr val="FFFFFF"/>
                  </a:gs>
                  <a:gs pos="100000">
                    <a:srgbClr val="FFFFFF"/>
                  </a:gs>
                </a:gsLst>
                <a:lin ang="5400000" scaled="0"/>
              </a:gradFill>
              <a:ea typeface="Segoe UI" pitchFamily="34" charset="0"/>
              <a:cs typeface="Segoe UI" pitchFamily="34" charset="0"/>
            </a:endParaRPr>
          </a:p>
        </p:txBody>
      </p:sp>
      <p:sp>
        <p:nvSpPr>
          <p:cNvPr id="27" name="Text Placeholder 4">
            <a:extLst>
              <a:ext uri="{FF2B5EF4-FFF2-40B4-BE49-F238E27FC236}">
                <a16:creationId xmlns:a16="http://schemas.microsoft.com/office/drawing/2014/main" id="{885CB766-3BA7-4C6E-981C-12B89BBC0EB7}"/>
              </a:ext>
            </a:extLst>
          </p:cNvPr>
          <p:cNvSpPr>
            <a:spLocks noGrp="1"/>
          </p:cNvSpPr>
          <p:nvPr>
            <p:ph type="body" sz="quarter" idx="16" hasCustomPrompt="1"/>
          </p:nvPr>
        </p:nvSpPr>
        <p:spPr>
          <a:xfrm>
            <a:off x="4695494" y="1856689"/>
            <a:ext cx="425773" cy="677108"/>
          </a:xfrm>
        </p:spPr>
        <p:txBody>
          <a:bodyPr>
            <a:noAutofit/>
          </a:bodyPr>
          <a:lstStyle>
            <a:lvl1pPr marL="0" indent="0">
              <a:buNone/>
              <a:defRPr sz="4400" b="1">
                <a:solidFill>
                  <a:schemeClr val="bg2">
                    <a:lumMod val="40000"/>
                    <a:lumOff val="60000"/>
                  </a:schemeClr>
                </a:solidFill>
              </a:defRPr>
            </a:lvl1pPr>
            <a:lvl2pPr marL="0" indent="0">
              <a:buNone/>
              <a:defRPr sz="4400" b="1">
                <a:solidFill>
                  <a:schemeClr val="bg1">
                    <a:lumMod val="85000"/>
                  </a:schemeClr>
                </a:solidFill>
              </a:defRPr>
            </a:lvl2pPr>
            <a:lvl3pPr marL="0" indent="0">
              <a:buNone/>
              <a:defRPr sz="4400" b="1">
                <a:solidFill>
                  <a:schemeClr val="bg1">
                    <a:lumMod val="85000"/>
                  </a:schemeClr>
                </a:solidFill>
              </a:defRPr>
            </a:lvl3pPr>
            <a:lvl4pPr marL="0" indent="0">
              <a:buNone/>
              <a:defRPr sz="4400" b="1">
                <a:solidFill>
                  <a:schemeClr val="bg1">
                    <a:lumMod val="85000"/>
                  </a:schemeClr>
                </a:solidFill>
              </a:defRPr>
            </a:lvl4pPr>
            <a:lvl5pPr marL="0" indent="0">
              <a:buNone/>
              <a:defRPr sz="4400" b="1">
                <a:solidFill>
                  <a:schemeClr val="bg1">
                    <a:lumMod val="85000"/>
                  </a:schemeClr>
                </a:solidFill>
              </a:defRPr>
            </a:lvl5pPr>
          </a:lstStyle>
          <a:p>
            <a:pPr lvl="0"/>
            <a:r>
              <a:rPr lang="en-US" dirty="0"/>
              <a:t>#</a:t>
            </a:r>
            <a:endParaRPr lang="en-GB" dirty="0"/>
          </a:p>
        </p:txBody>
      </p:sp>
      <p:sp>
        <p:nvSpPr>
          <p:cNvPr id="28" name="Text Placeholder 6">
            <a:extLst>
              <a:ext uri="{FF2B5EF4-FFF2-40B4-BE49-F238E27FC236}">
                <a16:creationId xmlns:a16="http://schemas.microsoft.com/office/drawing/2014/main" id="{8844DE8E-38F4-4A62-9864-CF5DC11D85AD}"/>
              </a:ext>
            </a:extLst>
          </p:cNvPr>
          <p:cNvSpPr>
            <a:spLocks noGrp="1"/>
          </p:cNvSpPr>
          <p:nvPr>
            <p:ph type="body" sz="quarter" idx="17" hasCustomPrompt="1"/>
          </p:nvPr>
        </p:nvSpPr>
        <p:spPr>
          <a:xfrm>
            <a:off x="5158280" y="1944971"/>
            <a:ext cx="2593370" cy="595027"/>
          </a:xfrm>
        </p:spPr>
        <p:txBody>
          <a:bodyPr/>
          <a:lstStyle>
            <a:lvl1pPr marL="0" indent="0">
              <a:buNone/>
              <a:defRPr lang="en-US" sz="1600" b="1" dirty="0" smtClean="0">
                <a:solidFill>
                  <a:schemeClr val="tx1"/>
                </a:solidFill>
              </a:defRPr>
            </a:lvl1pPr>
            <a:lvl2pPr marL="0" indent="0">
              <a:buNone/>
              <a:defRPr lang="en-GB" sz="1600" b="1" dirty="0"/>
            </a:lvl2pPr>
            <a:lvl3pPr marL="0" indent="0">
              <a:buNone/>
              <a:defRPr sz="1600" b="1"/>
            </a:lvl3pPr>
            <a:lvl4pPr marL="0" indent="0">
              <a:buNone/>
              <a:defRPr sz="1600" b="1"/>
            </a:lvl4pPr>
            <a:lvl5pPr marL="0" indent="0">
              <a:buNone/>
              <a:defRPr sz="1600" b="1"/>
            </a:lvl5pPr>
          </a:lstStyle>
          <a:p>
            <a:pPr lvl="0"/>
            <a:r>
              <a:rPr lang="en-US" dirty="0"/>
              <a:t>Click to add heading</a:t>
            </a:r>
            <a:endParaRPr lang="en-GB" dirty="0"/>
          </a:p>
        </p:txBody>
      </p:sp>
      <p:sp>
        <p:nvSpPr>
          <p:cNvPr id="29" name="Text Placeholder 18">
            <a:extLst>
              <a:ext uri="{FF2B5EF4-FFF2-40B4-BE49-F238E27FC236}">
                <a16:creationId xmlns:a16="http://schemas.microsoft.com/office/drawing/2014/main" id="{D1DCB16E-3178-4977-908B-DCB9D5BE6598}"/>
              </a:ext>
            </a:extLst>
          </p:cNvPr>
          <p:cNvSpPr>
            <a:spLocks noGrp="1"/>
          </p:cNvSpPr>
          <p:nvPr>
            <p:ph type="body" sz="quarter" idx="18"/>
          </p:nvPr>
        </p:nvSpPr>
        <p:spPr>
          <a:xfrm>
            <a:off x="5158281" y="2643619"/>
            <a:ext cx="2593370" cy="968261"/>
          </a:xfrm>
        </p:spPr>
        <p:txBody>
          <a:bodyPr>
            <a:noAutofit/>
          </a:bodyPr>
          <a:lstStyle>
            <a:lvl1pPr marL="0" indent="0">
              <a:lnSpc>
                <a:spcPct val="130000"/>
              </a:lnSpc>
              <a:buNone/>
              <a:defRPr sz="1000">
                <a:solidFill>
                  <a:schemeClr val="tx1"/>
                </a:solidFill>
              </a:defRPr>
            </a:lvl1pPr>
            <a:lvl2pPr marL="0" indent="0">
              <a:lnSpc>
                <a:spcPct val="130000"/>
              </a:lnSpc>
              <a:buNone/>
              <a:defRPr sz="1000">
                <a:solidFill>
                  <a:schemeClr val="tx1"/>
                </a:solidFill>
              </a:defRPr>
            </a:lvl2pPr>
            <a:lvl3pPr marL="0" indent="0">
              <a:lnSpc>
                <a:spcPct val="130000"/>
              </a:lnSpc>
              <a:buNone/>
              <a:defRPr sz="1000">
                <a:solidFill>
                  <a:schemeClr val="tx1"/>
                </a:solidFill>
              </a:defRPr>
            </a:lvl3pPr>
            <a:lvl4pPr marL="0" indent="0">
              <a:lnSpc>
                <a:spcPct val="130000"/>
              </a:lnSpc>
              <a:buNone/>
              <a:defRPr sz="1000">
                <a:solidFill>
                  <a:schemeClr val="tx1"/>
                </a:solidFill>
              </a:defRPr>
            </a:lvl4pPr>
            <a:lvl5pPr marL="0" indent="0">
              <a:lnSpc>
                <a:spcPct val="130000"/>
              </a:lnSpc>
              <a:buNone/>
              <a:defRPr sz="10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0" name="Rectangle 29">
            <a:extLst>
              <a:ext uri="{FF2B5EF4-FFF2-40B4-BE49-F238E27FC236}">
                <a16:creationId xmlns:a16="http://schemas.microsoft.com/office/drawing/2014/main" id="{C3833F72-DCBA-4AB2-B21A-B550376D8C87}"/>
              </a:ext>
            </a:extLst>
          </p:cNvPr>
          <p:cNvSpPr/>
          <p:nvPr userDrawn="1"/>
        </p:nvSpPr>
        <p:spPr bwMode="auto">
          <a:xfrm>
            <a:off x="4502417" y="3898900"/>
            <a:ext cx="3333483" cy="1981200"/>
          </a:xfrm>
          <a:prstGeom prst="rect">
            <a:avLst/>
          </a:prstGeom>
          <a:solidFill>
            <a:schemeClr val="bg2">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err="1">
              <a:gradFill>
                <a:gsLst>
                  <a:gs pos="0">
                    <a:srgbClr val="FFFFFF"/>
                  </a:gs>
                  <a:gs pos="100000">
                    <a:srgbClr val="FFFFFF"/>
                  </a:gs>
                </a:gsLst>
                <a:lin ang="5400000" scaled="0"/>
              </a:gradFill>
              <a:ea typeface="Segoe UI" pitchFamily="34" charset="0"/>
              <a:cs typeface="Segoe UI" pitchFamily="34" charset="0"/>
            </a:endParaRPr>
          </a:p>
        </p:txBody>
      </p:sp>
      <p:sp>
        <p:nvSpPr>
          <p:cNvPr id="31" name="Rectangle 30">
            <a:extLst>
              <a:ext uri="{FF2B5EF4-FFF2-40B4-BE49-F238E27FC236}">
                <a16:creationId xmlns:a16="http://schemas.microsoft.com/office/drawing/2014/main" id="{14259E61-6078-44AA-A8F7-193579B7AE28}"/>
              </a:ext>
            </a:extLst>
          </p:cNvPr>
          <p:cNvSpPr/>
          <p:nvPr userDrawn="1"/>
        </p:nvSpPr>
        <p:spPr bwMode="auto">
          <a:xfrm>
            <a:off x="4364925" y="3898900"/>
            <a:ext cx="137492" cy="1981200"/>
          </a:xfrm>
          <a:prstGeom prst="rect">
            <a:avLst/>
          </a:prstGeom>
          <a:pattFill prst="wdUpDiag">
            <a:fgClr>
              <a:schemeClr val="bg2">
                <a:lumMod val="50000"/>
              </a:schemeClr>
            </a:fgClr>
            <a:bgClr>
              <a:schemeClr val="bg2"/>
            </a:bgClr>
          </a:patt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err="1">
              <a:gradFill>
                <a:gsLst>
                  <a:gs pos="0">
                    <a:srgbClr val="FFFFFF"/>
                  </a:gs>
                  <a:gs pos="100000">
                    <a:srgbClr val="FFFFFF"/>
                  </a:gs>
                </a:gsLst>
                <a:lin ang="5400000" scaled="0"/>
              </a:gradFill>
              <a:ea typeface="Segoe UI" pitchFamily="34" charset="0"/>
              <a:cs typeface="Segoe UI" pitchFamily="34" charset="0"/>
            </a:endParaRPr>
          </a:p>
        </p:txBody>
      </p:sp>
      <p:sp>
        <p:nvSpPr>
          <p:cNvPr id="32" name="Text Placeholder 4">
            <a:extLst>
              <a:ext uri="{FF2B5EF4-FFF2-40B4-BE49-F238E27FC236}">
                <a16:creationId xmlns:a16="http://schemas.microsoft.com/office/drawing/2014/main" id="{E4A82533-F2BF-4E0A-BA3B-0430252D7581}"/>
              </a:ext>
            </a:extLst>
          </p:cNvPr>
          <p:cNvSpPr>
            <a:spLocks noGrp="1"/>
          </p:cNvSpPr>
          <p:nvPr>
            <p:ph type="body" sz="quarter" idx="19" hasCustomPrompt="1"/>
          </p:nvPr>
        </p:nvSpPr>
        <p:spPr>
          <a:xfrm>
            <a:off x="4704319" y="4041089"/>
            <a:ext cx="425773" cy="677108"/>
          </a:xfrm>
        </p:spPr>
        <p:txBody>
          <a:bodyPr>
            <a:noAutofit/>
          </a:bodyPr>
          <a:lstStyle>
            <a:lvl1pPr marL="0" indent="0">
              <a:buNone/>
              <a:defRPr sz="4400" b="1">
                <a:solidFill>
                  <a:schemeClr val="bg2">
                    <a:lumMod val="40000"/>
                    <a:lumOff val="60000"/>
                  </a:schemeClr>
                </a:solidFill>
              </a:defRPr>
            </a:lvl1pPr>
            <a:lvl2pPr marL="0" indent="0">
              <a:buNone/>
              <a:defRPr sz="4400" b="1">
                <a:solidFill>
                  <a:schemeClr val="bg1">
                    <a:lumMod val="85000"/>
                  </a:schemeClr>
                </a:solidFill>
              </a:defRPr>
            </a:lvl2pPr>
            <a:lvl3pPr marL="0" indent="0">
              <a:buNone/>
              <a:defRPr sz="4400" b="1">
                <a:solidFill>
                  <a:schemeClr val="bg1">
                    <a:lumMod val="85000"/>
                  </a:schemeClr>
                </a:solidFill>
              </a:defRPr>
            </a:lvl3pPr>
            <a:lvl4pPr marL="0" indent="0">
              <a:buNone/>
              <a:defRPr sz="4400" b="1">
                <a:solidFill>
                  <a:schemeClr val="bg1">
                    <a:lumMod val="85000"/>
                  </a:schemeClr>
                </a:solidFill>
              </a:defRPr>
            </a:lvl4pPr>
            <a:lvl5pPr marL="0" indent="0">
              <a:buNone/>
              <a:defRPr sz="4400" b="1">
                <a:solidFill>
                  <a:schemeClr val="bg1">
                    <a:lumMod val="85000"/>
                  </a:schemeClr>
                </a:solidFill>
              </a:defRPr>
            </a:lvl5pPr>
          </a:lstStyle>
          <a:p>
            <a:pPr lvl="0"/>
            <a:r>
              <a:rPr lang="en-US" dirty="0"/>
              <a:t>#</a:t>
            </a:r>
            <a:endParaRPr lang="en-GB" dirty="0"/>
          </a:p>
        </p:txBody>
      </p:sp>
      <p:sp>
        <p:nvSpPr>
          <p:cNvPr id="33" name="Text Placeholder 6">
            <a:extLst>
              <a:ext uri="{FF2B5EF4-FFF2-40B4-BE49-F238E27FC236}">
                <a16:creationId xmlns:a16="http://schemas.microsoft.com/office/drawing/2014/main" id="{B3A0E84D-D831-421C-9A30-9491AAAF8088}"/>
              </a:ext>
            </a:extLst>
          </p:cNvPr>
          <p:cNvSpPr>
            <a:spLocks noGrp="1"/>
          </p:cNvSpPr>
          <p:nvPr>
            <p:ph type="body" sz="quarter" idx="20" hasCustomPrompt="1"/>
          </p:nvPr>
        </p:nvSpPr>
        <p:spPr>
          <a:xfrm>
            <a:off x="5167105" y="4129371"/>
            <a:ext cx="2593370" cy="595027"/>
          </a:xfrm>
        </p:spPr>
        <p:txBody>
          <a:bodyPr/>
          <a:lstStyle>
            <a:lvl1pPr marL="0" indent="0">
              <a:buNone/>
              <a:defRPr lang="en-US" sz="1600" b="1" dirty="0" smtClean="0">
                <a:solidFill>
                  <a:schemeClr val="tx1"/>
                </a:solidFill>
              </a:defRPr>
            </a:lvl1pPr>
            <a:lvl2pPr marL="0" indent="0">
              <a:buNone/>
              <a:defRPr lang="en-GB" sz="1600" b="1" dirty="0"/>
            </a:lvl2pPr>
            <a:lvl3pPr marL="0" indent="0">
              <a:buNone/>
              <a:defRPr sz="1600" b="1"/>
            </a:lvl3pPr>
            <a:lvl4pPr marL="0" indent="0">
              <a:buNone/>
              <a:defRPr sz="1600" b="1"/>
            </a:lvl4pPr>
            <a:lvl5pPr marL="0" indent="0">
              <a:buNone/>
              <a:defRPr sz="1600" b="1"/>
            </a:lvl5pPr>
          </a:lstStyle>
          <a:p>
            <a:pPr lvl="0"/>
            <a:r>
              <a:rPr lang="en-US" dirty="0"/>
              <a:t>Click to add heading</a:t>
            </a:r>
            <a:endParaRPr lang="en-GB" dirty="0"/>
          </a:p>
        </p:txBody>
      </p:sp>
      <p:sp>
        <p:nvSpPr>
          <p:cNvPr id="34" name="Text Placeholder 18">
            <a:extLst>
              <a:ext uri="{FF2B5EF4-FFF2-40B4-BE49-F238E27FC236}">
                <a16:creationId xmlns:a16="http://schemas.microsoft.com/office/drawing/2014/main" id="{BCDABBF1-093E-49D4-A19B-3B845261213D}"/>
              </a:ext>
            </a:extLst>
          </p:cNvPr>
          <p:cNvSpPr>
            <a:spLocks noGrp="1"/>
          </p:cNvSpPr>
          <p:nvPr>
            <p:ph type="body" sz="quarter" idx="21"/>
          </p:nvPr>
        </p:nvSpPr>
        <p:spPr>
          <a:xfrm>
            <a:off x="5167106" y="4828019"/>
            <a:ext cx="2593370" cy="968261"/>
          </a:xfrm>
        </p:spPr>
        <p:txBody>
          <a:bodyPr>
            <a:noAutofit/>
          </a:bodyPr>
          <a:lstStyle>
            <a:lvl1pPr marL="0" indent="0">
              <a:lnSpc>
                <a:spcPct val="130000"/>
              </a:lnSpc>
              <a:buNone/>
              <a:defRPr sz="1000">
                <a:solidFill>
                  <a:schemeClr val="tx1"/>
                </a:solidFill>
              </a:defRPr>
            </a:lvl1pPr>
            <a:lvl2pPr marL="0" indent="0">
              <a:lnSpc>
                <a:spcPct val="130000"/>
              </a:lnSpc>
              <a:buNone/>
              <a:defRPr sz="1000">
                <a:solidFill>
                  <a:schemeClr val="tx1"/>
                </a:solidFill>
              </a:defRPr>
            </a:lvl2pPr>
            <a:lvl3pPr marL="0" indent="0">
              <a:lnSpc>
                <a:spcPct val="130000"/>
              </a:lnSpc>
              <a:buNone/>
              <a:defRPr sz="1000">
                <a:solidFill>
                  <a:schemeClr val="tx1"/>
                </a:solidFill>
              </a:defRPr>
            </a:lvl3pPr>
            <a:lvl4pPr marL="0" indent="0">
              <a:lnSpc>
                <a:spcPct val="130000"/>
              </a:lnSpc>
              <a:buNone/>
              <a:defRPr sz="1000">
                <a:solidFill>
                  <a:schemeClr val="tx1"/>
                </a:solidFill>
              </a:defRPr>
            </a:lvl4pPr>
            <a:lvl5pPr marL="0" indent="0">
              <a:lnSpc>
                <a:spcPct val="130000"/>
              </a:lnSpc>
              <a:buNone/>
              <a:defRPr sz="10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5" name="Rectangle 34">
            <a:extLst>
              <a:ext uri="{FF2B5EF4-FFF2-40B4-BE49-F238E27FC236}">
                <a16:creationId xmlns:a16="http://schemas.microsoft.com/office/drawing/2014/main" id="{34FBA965-A892-4051-B1FD-FD4306CA19AF}"/>
              </a:ext>
            </a:extLst>
          </p:cNvPr>
          <p:cNvSpPr/>
          <p:nvPr userDrawn="1"/>
        </p:nvSpPr>
        <p:spPr bwMode="auto">
          <a:xfrm>
            <a:off x="8275905" y="1714500"/>
            <a:ext cx="3333483" cy="1981200"/>
          </a:xfrm>
          <a:prstGeom prst="rect">
            <a:avLst/>
          </a:prstGeom>
          <a:solidFill>
            <a:schemeClr val="bg2">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err="1">
              <a:gradFill>
                <a:gsLst>
                  <a:gs pos="0">
                    <a:srgbClr val="FFFFFF"/>
                  </a:gs>
                  <a:gs pos="100000">
                    <a:srgbClr val="FFFFFF"/>
                  </a:gs>
                </a:gsLst>
                <a:lin ang="5400000" scaled="0"/>
              </a:gradFill>
              <a:ea typeface="Segoe UI" pitchFamily="34" charset="0"/>
              <a:cs typeface="Segoe UI" pitchFamily="34" charset="0"/>
            </a:endParaRPr>
          </a:p>
        </p:txBody>
      </p:sp>
      <p:sp>
        <p:nvSpPr>
          <p:cNvPr id="36" name="Rectangle 35">
            <a:extLst>
              <a:ext uri="{FF2B5EF4-FFF2-40B4-BE49-F238E27FC236}">
                <a16:creationId xmlns:a16="http://schemas.microsoft.com/office/drawing/2014/main" id="{F6BE5E53-DE80-4281-9FEC-7ACDD1067819}"/>
              </a:ext>
            </a:extLst>
          </p:cNvPr>
          <p:cNvSpPr/>
          <p:nvPr userDrawn="1"/>
        </p:nvSpPr>
        <p:spPr bwMode="auto">
          <a:xfrm>
            <a:off x="8138413" y="1714500"/>
            <a:ext cx="137492" cy="1981200"/>
          </a:xfrm>
          <a:prstGeom prst="rect">
            <a:avLst/>
          </a:prstGeom>
          <a:pattFill prst="wdUpDiag">
            <a:fgClr>
              <a:schemeClr val="bg2">
                <a:lumMod val="50000"/>
              </a:schemeClr>
            </a:fgClr>
            <a:bgClr>
              <a:schemeClr val="bg2"/>
            </a:bgClr>
          </a:patt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err="1">
              <a:gradFill>
                <a:gsLst>
                  <a:gs pos="0">
                    <a:srgbClr val="FFFFFF"/>
                  </a:gs>
                  <a:gs pos="100000">
                    <a:srgbClr val="FFFFFF"/>
                  </a:gs>
                </a:gsLst>
                <a:lin ang="5400000" scaled="0"/>
              </a:gradFill>
              <a:ea typeface="Segoe UI" pitchFamily="34" charset="0"/>
              <a:cs typeface="Segoe UI" pitchFamily="34" charset="0"/>
            </a:endParaRPr>
          </a:p>
        </p:txBody>
      </p:sp>
      <p:sp>
        <p:nvSpPr>
          <p:cNvPr id="37" name="Text Placeholder 4">
            <a:extLst>
              <a:ext uri="{FF2B5EF4-FFF2-40B4-BE49-F238E27FC236}">
                <a16:creationId xmlns:a16="http://schemas.microsoft.com/office/drawing/2014/main" id="{4C1E6F08-6F2F-4B8B-9D87-C030E94DF10E}"/>
              </a:ext>
            </a:extLst>
          </p:cNvPr>
          <p:cNvSpPr>
            <a:spLocks noGrp="1"/>
          </p:cNvSpPr>
          <p:nvPr>
            <p:ph type="body" sz="quarter" idx="22" hasCustomPrompt="1"/>
          </p:nvPr>
        </p:nvSpPr>
        <p:spPr>
          <a:xfrm>
            <a:off x="8477807" y="1856689"/>
            <a:ext cx="425773" cy="677108"/>
          </a:xfrm>
        </p:spPr>
        <p:txBody>
          <a:bodyPr>
            <a:noAutofit/>
          </a:bodyPr>
          <a:lstStyle>
            <a:lvl1pPr marL="0" indent="0">
              <a:buNone/>
              <a:defRPr sz="4400" b="1">
                <a:solidFill>
                  <a:schemeClr val="bg2">
                    <a:lumMod val="40000"/>
                    <a:lumOff val="60000"/>
                  </a:schemeClr>
                </a:solidFill>
              </a:defRPr>
            </a:lvl1pPr>
            <a:lvl2pPr marL="0" indent="0">
              <a:buNone/>
              <a:defRPr sz="4400" b="1">
                <a:solidFill>
                  <a:schemeClr val="bg1">
                    <a:lumMod val="85000"/>
                  </a:schemeClr>
                </a:solidFill>
              </a:defRPr>
            </a:lvl2pPr>
            <a:lvl3pPr marL="0" indent="0">
              <a:buNone/>
              <a:defRPr sz="4400" b="1">
                <a:solidFill>
                  <a:schemeClr val="bg1">
                    <a:lumMod val="85000"/>
                  </a:schemeClr>
                </a:solidFill>
              </a:defRPr>
            </a:lvl3pPr>
            <a:lvl4pPr marL="0" indent="0">
              <a:buNone/>
              <a:defRPr sz="4400" b="1">
                <a:solidFill>
                  <a:schemeClr val="bg1">
                    <a:lumMod val="85000"/>
                  </a:schemeClr>
                </a:solidFill>
              </a:defRPr>
            </a:lvl4pPr>
            <a:lvl5pPr marL="0" indent="0">
              <a:buNone/>
              <a:defRPr sz="4400" b="1">
                <a:solidFill>
                  <a:schemeClr val="bg1">
                    <a:lumMod val="85000"/>
                  </a:schemeClr>
                </a:solidFill>
              </a:defRPr>
            </a:lvl5pPr>
          </a:lstStyle>
          <a:p>
            <a:pPr lvl="0"/>
            <a:r>
              <a:rPr lang="en-US" dirty="0"/>
              <a:t>#</a:t>
            </a:r>
            <a:endParaRPr lang="en-GB" dirty="0"/>
          </a:p>
        </p:txBody>
      </p:sp>
      <p:sp>
        <p:nvSpPr>
          <p:cNvPr id="38" name="Text Placeholder 6">
            <a:extLst>
              <a:ext uri="{FF2B5EF4-FFF2-40B4-BE49-F238E27FC236}">
                <a16:creationId xmlns:a16="http://schemas.microsoft.com/office/drawing/2014/main" id="{2D06001F-6138-4D6F-A243-7FFE1D81CCE8}"/>
              </a:ext>
            </a:extLst>
          </p:cNvPr>
          <p:cNvSpPr>
            <a:spLocks noGrp="1"/>
          </p:cNvSpPr>
          <p:nvPr>
            <p:ph type="body" sz="quarter" idx="23" hasCustomPrompt="1"/>
          </p:nvPr>
        </p:nvSpPr>
        <p:spPr>
          <a:xfrm>
            <a:off x="8940593" y="1944971"/>
            <a:ext cx="2593370" cy="595027"/>
          </a:xfrm>
        </p:spPr>
        <p:txBody>
          <a:bodyPr/>
          <a:lstStyle>
            <a:lvl1pPr marL="0" indent="0">
              <a:buNone/>
              <a:defRPr lang="en-US" sz="1600" b="1" dirty="0" smtClean="0">
                <a:solidFill>
                  <a:schemeClr val="tx1"/>
                </a:solidFill>
              </a:defRPr>
            </a:lvl1pPr>
            <a:lvl2pPr marL="0" indent="0">
              <a:buNone/>
              <a:defRPr lang="en-GB" sz="1600" b="1" dirty="0"/>
            </a:lvl2pPr>
            <a:lvl3pPr marL="0" indent="0">
              <a:buNone/>
              <a:defRPr sz="1600" b="1"/>
            </a:lvl3pPr>
            <a:lvl4pPr marL="0" indent="0">
              <a:buNone/>
              <a:defRPr sz="1600" b="1"/>
            </a:lvl4pPr>
            <a:lvl5pPr marL="0" indent="0">
              <a:buNone/>
              <a:defRPr sz="1600" b="1"/>
            </a:lvl5pPr>
          </a:lstStyle>
          <a:p>
            <a:pPr lvl="0"/>
            <a:r>
              <a:rPr lang="en-US" dirty="0"/>
              <a:t>Click to add heading</a:t>
            </a:r>
            <a:endParaRPr lang="en-GB" dirty="0"/>
          </a:p>
        </p:txBody>
      </p:sp>
      <p:sp>
        <p:nvSpPr>
          <p:cNvPr id="39" name="Text Placeholder 18">
            <a:extLst>
              <a:ext uri="{FF2B5EF4-FFF2-40B4-BE49-F238E27FC236}">
                <a16:creationId xmlns:a16="http://schemas.microsoft.com/office/drawing/2014/main" id="{7841B3D9-6CC3-427F-B428-8C3FDE4BE069}"/>
              </a:ext>
            </a:extLst>
          </p:cNvPr>
          <p:cNvSpPr>
            <a:spLocks noGrp="1"/>
          </p:cNvSpPr>
          <p:nvPr>
            <p:ph type="body" sz="quarter" idx="24"/>
          </p:nvPr>
        </p:nvSpPr>
        <p:spPr>
          <a:xfrm>
            <a:off x="8940594" y="2643619"/>
            <a:ext cx="2593370" cy="968261"/>
          </a:xfrm>
        </p:spPr>
        <p:txBody>
          <a:bodyPr>
            <a:noAutofit/>
          </a:bodyPr>
          <a:lstStyle>
            <a:lvl1pPr marL="0" indent="0">
              <a:lnSpc>
                <a:spcPct val="130000"/>
              </a:lnSpc>
              <a:buNone/>
              <a:defRPr sz="1000">
                <a:solidFill>
                  <a:schemeClr val="tx1"/>
                </a:solidFill>
              </a:defRPr>
            </a:lvl1pPr>
            <a:lvl2pPr marL="0" indent="0">
              <a:lnSpc>
                <a:spcPct val="130000"/>
              </a:lnSpc>
              <a:buNone/>
              <a:defRPr sz="1000">
                <a:solidFill>
                  <a:schemeClr val="tx1"/>
                </a:solidFill>
              </a:defRPr>
            </a:lvl2pPr>
            <a:lvl3pPr marL="0" indent="0">
              <a:lnSpc>
                <a:spcPct val="130000"/>
              </a:lnSpc>
              <a:buNone/>
              <a:defRPr sz="1000">
                <a:solidFill>
                  <a:schemeClr val="tx1"/>
                </a:solidFill>
              </a:defRPr>
            </a:lvl3pPr>
            <a:lvl4pPr marL="0" indent="0">
              <a:lnSpc>
                <a:spcPct val="130000"/>
              </a:lnSpc>
              <a:buNone/>
              <a:defRPr sz="1000">
                <a:solidFill>
                  <a:schemeClr val="tx1"/>
                </a:solidFill>
              </a:defRPr>
            </a:lvl4pPr>
            <a:lvl5pPr marL="0" indent="0">
              <a:lnSpc>
                <a:spcPct val="130000"/>
              </a:lnSpc>
              <a:buNone/>
              <a:defRPr sz="10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0" name="Rectangle 39">
            <a:extLst>
              <a:ext uri="{FF2B5EF4-FFF2-40B4-BE49-F238E27FC236}">
                <a16:creationId xmlns:a16="http://schemas.microsoft.com/office/drawing/2014/main" id="{441224F9-6A4C-4C65-8E42-6E3D85470B57}"/>
              </a:ext>
            </a:extLst>
          </p:cNvPr>
          <p:cNvSpPr/>
          <p:nvPr userDrawn="1"/>
        </p:nvSpPr>
        <p:spPr bwMode="auto">
          <a:xfrm>
            <a:off x="8270254" y="3895725"/>
            <a:ext cx="3333483" cy="1981200"/>
          </a:xfrm>
          <a:prstGeom prst="rect">
            <a:avLst/>
          </a:prstGeom>
          <a:solidFill>
            <a:schemeClr val="bg2">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err="1">
              <a:gradFill>
                <a:gsLst>
                  <a:gs pos="0">
                    <a:srgbClr val="FFFFFF"/>
                  </a:gs>
                  <a:gs pos="100000">
                    <a:srgbClr val="FFFFFF"/>
                  </a:gs>
                </a:gsLst>
                <a:lin ang="5400000" scaled="0"/>
              </a:gradFill>
              <a:ea typeface="Segoe UI" pitchFamily="34" charset="0"/>
              <a:cs typeface="Segoe UI" pitchFamily="34" charset="0"/>
            </a:endParaRPr>
          </a:p>
        </p:txBody>
      </p:sp>
      <p:sp>
        <p:nvSpPr>
          <p:cNvPr id="41" name="Rectangle 40">
            <a:extLst>
              <a:ext uri="{FF2B5EF4-FFF2-40B4-BE49-F238E27FC236}">
                <a16:creationId xmlns:a16="http://schemas.microsoft.com/office/drawing/2014/main" id="{A2903A56-607B-4490-BE1F-86412530286F}"/>
              </a:ext>
            </a:extLst>
          </p:cNvPr>
          <p:cNvSpPr/>
          <p:nvPr userDrawn="1"/>
        </p:nvSpPr>
        <p:spPr bwMode="auto">
          <a:xfrm>
            <a:off x="8132762" y="3895725"/>
            <a:ext cx="137492" cy="1981200"/>
          </a:xfrm>
          <a:prstGeom prst="rect">
            <a:avLst/>
          </a:prstGeom>
          <a:pattFill prst="wdUpDiag">
            <a:fgClr>
              <a:schemeClr val="bg2">
                <a:lumMod val="50000"/>
              </a:schemeClr>
            </a:fgClr>
            <a:bgClr>
              <a:schemeClr val="bg2"/>
            </a:bgClr>
          </a:patt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err="1">
              <a:gradFill>
                <a:gsLst>
                  <a:gs pos="0">
                    <a:srgbClr val="FFFFFF"/>
                  </a:gs>
                  <a:gs pos="100000">
                    <a:srgbClr val="FFFFFF"/>
                  </a:gs>
                </a:gsLst>
                <a:lin ang="5400000" scaled="0"/>
              </a:gradFill>
              <a:ea typeface="Segoe UI" pitchFamily="34" charset="0"/>
              <a:cs typeface="Segoe UI" pitchFamily="34" charset="0"/>
            </a:endParaRPr>
          </a:p>
        </p:txBody>
      </p:sp>
      <p:sp>
        <p:nvSpPr>
          <p:cNvPr id="42" name="Text Placeholder 4">
            <a:extLst>
              <a:ext uri="{FF2B5EF4-FFF2-40B4-BE49-F238E27FC236}">
                <a16:creationId xmlns:a16="http://schemas.microsoft.com/office/drawing/2014/main" id="{DE7C2246-8982-4ECB-88AC-EB1C473C2B55}"/>
              </a:ext>
            </a:extLst>
          </p:cNvPr>
          <p:cNvSpPr>
            <a:spLocks noGrp="1"/>
          </p:cNvSpPr>
          <p:nvPr>
            <p:ph type="body" sz="quarter" idx="25" hasCustomPrompt="1"/>
          </p:nvPr>
        </p:nvSpPr>
        <p:spPr>
          <a:xfrm>
            <a:off x="8472156" y="4037914"/>
            <a:ext cx="425773" cy="677108"/>
          </a:xfrm>
        </p:spPr>
        <p:txBody>
          <a:bodyPr>
            <a:noAutofit/>
          </a:bodyPr>
          <a:lstStyle>
            <a:lvl1pPr marL="0" indent="0">
              <a:buNone/>
              <a:defRPr sz="4400" b="1">
                <a:solidFill>
                  <a:schemeClr val="bg2">
                    <a:lumMod val="40000"/>
                    <a:lumOff val="60000"/>
                  </a:schemeClr>
                </a:solidFill>
              </a:defRPr>
            </a:lvl1pPr>
            <a:lvl2pPr marL="0" indent="0">
              <a:buNone/>
              <a:defRPr sz="4400" b="1">
                <a:solidFill>
                  <a:schemeClr val="bg1">
                    <a:lumMod val="85000"/>
                  </a:schemeClr>
                </a:solidFill>
              </a:defRPr>
            </a:lvl2pPr>
            <a:lvl3pPr marL="0" indent="0">
              <a:buNone/>
              <a:defRPr sz="4400" b="1">
                <a:solidFill>
                  <a:schemeClr val="bg1">
                    <a:lumMod val="85000"/>
                  </a:schemeClr>
                </a:solidFill>
              </a:defRPr>
            </a:lvl3pPr>
            <a:lvl4pPr marL="0" indent="0">
              <a:buNone/>
              <a:defRPr sz="4400" b="1">
                <a:solidFill>
                  <a:schemeClr val="bg1">
                    <a:lumMod val="85000"/>
                  </a:schemeClr>
                </a:solidFill>
              </a:defRPr>
            </a:lvl4pPr>
            <a:lvl5pPr marL="0" indent="0">
              <a:buNone/>
              <a:defRPr sz="4400" b="1">
                <a:solidFill>
                  <a:schemeClr val="bg1">
                    <a:lumMod val="85000"/>
                  </a:schemeClr>
                </a:solidFill>
              </a:defRPr>
            </a:lvl5pPr>
          </a:lstStyle>
          <a:p>
            <a:pPr lvl="0"/>
            <a:r>
              <a:rPr lang="en-US" dirty="0"/>
              <a:t>#</a:t>
            </a:r>
            <a:endParaRPr lang="en-GB" dirty="0"/>
          </a:p>
        </p:txBody>
      </p:sp>
      <p:sp>
        <p:nvSpPr>
          <p:cNvPr id="43" name="Text Placeholder 6">
            <a:extLst>
              <a:ext uri="{FF2B5EF4-FFF2-40B4-BE49-F238E27FC236}">
                <a16:creationId xmlns:a16="http://schemas.microsoft.com/office/drawing/2014/main" id="{709DFA2F-B194-435C-9191-8090148D15FA}"/>
              </a:ext>
            </a:extLst>
          </p:cNvPr>
          <p:cNvSpPr>
            <a:spLocks noGrp="1"/>
          </p:cNvSpPr>
          <p:nvPr>
            <p:ph type="body" sz="quarter" idx="26" hasCustomPrompt="1"/>
          </p:nvPr>
        </p:nvSpPr>
        <p:spPr>
          <a:xfrm>
            <a:off x="8934942" y="4126196"/>
            <a:ext cx="2593370" cy="595027"/>
          </a:xfrm>
        </p:spPr>
        <p:txBody>
          <a:bodyPr/>
          <a:lstStyle>
            <a:lvl1pPr marL="0" indent="0">
              <a:buNone/>
              <a:defRPr lang="en-US" sz="1600" b="1" dirty="0" smtClean="0">
                <a:solidFill>
                  <a:schemeClr val="tx1"/>
                </a:solidFill>
              </a:defRPr>
            </a:lvl1pPr>
            <a:lvl2pPr marL="0" indent="0">
              <a:buNone/>
              <a:defRPr lang="en-GB" sz="1600" b="1" dirty="0"/>
            </a:lvl2pPr>
            <a:lvl3pPr marL="0" indent="0">
              <a:buNone/>
              <a:defRPr sz="1600" b="1"/>
            </a:lvl3pPr>
            <a:lvl4pPr marL="0" indent="0">
              <a:buNone/>
              <a:defRPr sz="1600" b="1"/>
            </a:lvl4pPr>
            <a:lvl5pPr marL="0" indent="0">
              <a:buNone/>
              <a:defRPr sz="1600" b="1"/>
            </a:lvl5pPr>
          </a:lstStyle>
          <a:p>
            <a:pPr lvl="0"/>
            <a:r>
              <a:rPr lang="en-US" dirty="0"/>
              <a:t>Click to add heading</a:t>
            </a:r>
            <a:endParaRPr lang="en-GB" dirty="0"/>
          </a:p>
        </p:txBody>
      </p:sp>
      <p:sp>
        <p:nvSpPr>
          <p:cNvPr id="44" name="Text Placeholder 18">
            <a:extLst>
              <a:ext uri="{FF2B5EF4-FFF2-40B4-BE49-F238E27FC236}">
                <a16:creationId xmlns:a16="http://schemas.microsoft.com/office/drawing/2014/main" id="{66A57C42-7CBF-4742-80C3-46C15991F8E9}"/>
              </a:ext>
            </a:extLst>
          </p:cNvPr>
          <p:cNvSpPr>
            <a:spLocks noGrp="1"/>
          </p:cNvSpPr>
          <p:nvPr>
            <p:ph type="body" sz="quarter" idx="27"/>
          </p:nvPr>
        </p:nvSpPr>
        <p:spPr>
          <a:xfrm>
            <a:off x="8934943" y="4824844"/>
            <a:ext cx="2593370" cy="968261"/>
          </a:xfrm>
        </p:spPr>
        <p:txBody>
          <a:bodyPr>
            <a:noAutofit/>
          </a:bodyPr>
          <a:lstStyle>
            <a:lvl1pPr marL="0" indent="0">
              <a:lnSpc>
                <a:spcPct val="130000"/>
              </a:lnSpc>
              <a:buNone/>
              <a:defRPr sz="1000">
                <a:solidFill>
                  <a:schemeClr val="tx1"/>
                </a:solidFill>
              </a:defRPr>
            </a:lvl1pPr>
            <a:lvl2pPr marL="0" indent="0">
              <a:lnSpc>
                <a:spcPct val="130000"/>
              </a:lnSpc>
              <a:buNone/>
              <a:defRPr sz="1000">
                <a:solidFill>
                  <a:schemeClr val="tx1"/>
                </a:solidFill>
              </a:defRPr>
            </a:lvl2pPr>
            <a:lvl3pPr marL="0" indent="0">
              <a:lnSpc>
                <a:spcPct val="130000"/>
              </a:lnSpc>
              <a:buNone/>
              <a:defRPr sz="1000">
                <a:solidFill>
                  <a:schemeClr val="tx1"/>
                </a:solidFill>
              </a:defRPr>
            </a:lvl3pPr>
            <a:lvl4pPr marL="0" indent="0">
              <a:lnSpc>
                <a:spcPct val="130000"/>
              </a:lnSpc>
              <a:buNone/>
              <a:defRPr sz="1000">
                <a:solidFill>
                  <a:schemeClr val="tx1"/>
                </a:solidFill>
              </a:defRPr>
            </a:lvl4pPr>
            <a:lvl5pPr marL="0" indent="0">
              <a:lnSpc>
                <a:spcPct val="130000"/>
              </a:lnSpc>
              <a:buNone/>
              <a:defRPr sz="10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Title 1">
            <a:extLst>
              <a:ext uri="{FF2B5EF4-FFF2-40B4-BE49-F238E27FC236}">
                <a16:creationId xmlns:a16="http://schemas.microsoft.com/office/drawing/2014/main" id="{108E6D12-E7E5-4852-90CA-46E41D32C7F8}"/>
              </a:ext>
            </a:extLst>
          </p:cNvPr>
          <p:cNvSpPr>
            <a:spLocks noGrp="1"/>
          </p:cNvSpPr>
          <p:nvPr>
            <p:ph type="title"/>
          </p:nvPr>
        </p:nvSpPr>
        <p:spPr/>
        <p:txBody>
          <a:bodyPr/>
          <a:lstStyle/>
          <a:p>
            <a:r>
              <a:rPr lang="en-US"/>
              <a:t>Click to edit Master title style</a:t>
            </a:r>
          </a:p>
        </p:txBody>
      </p:sp>
      <p:pic>
        <p:nvPicPr>
          <p:cNvPr id="3" name="Picture 2" descr="A picture containing text, clipart&#10;&#10;Description automatically generated">
            <a:extLst>
              <a:ext uri="{FF2B5EF4-FFF2-40B4-BE49-F238E27FC236}">
                <a16:creationId xmlns:a16="http://schemas.microsoft.com/office/drawing/2014/main" id="{767728E6-D31B-A5A2-A1BB-1AFEEB2F1185}"/>
              </a:ext>
            </a:extLst>
          </p:cNvPr>
          <p:cNvPicPr>
            <a:picLocks noChangeAspect="1"/>
          </p:cNvPicPr>
          <p:nvPr userDrawn="1"/>
        </p:nvPicPr>
        <p:blipFill>
          <a:blip r:embed="rId2"/>
          <a:stretch>
            <a:fillRect/>
          </a:stretch>
        </p:blipFill>
        <p:spPr>
          <a:xfrm>
            <a:off x="10883348" y="6393708"/>
            <a:ext cx="1154036" cy="328680"/>
          </a:xfrm>
          <a:prstGeom prst="rect">
            <a:avLst/>
          </a:prstGeom>
        </p:spPr>
      </p:pic>
    </p:spTree>
    <p:extLst>
      <p:ext uri="{BB962C8B-B14F-4D97-AF65-F5344CB8AC3E}">
        <p14:creationId xmlns:p14="http://schemas.microsoft.com/office/powerpoint/2010/main" val="3146365264"/>
      </p:ext>
    </p:extLst>
  </p:cSld>
  <p:clrMapOvr>
    <a:masterClrMapping/>
  </p:clrMapOvr>
  <p:transition>
    <p:fade/>
  </p:transition>
  <p:extLst>
    <p:ext uri="{DCECCB84-F9BA-43D5-87BE-67443E8EF086}">
      <p15:sldGuideLst xmlns:p15="http://schemas.microsoft.com/office/powerpoint/2012/main">
        <p15:guide id="3" orient="horz" pos="3702" userDrawn="1">
          <p15:clr>
            <a:srgbClr val="5ACBF0"/>
          </p15:clr>
        </p15:guide>
        <p15:guide id="5" orient="horz" pos="288">
          <p15:clr>
            <a:srgbClr val="5ACBF0"/>
          </p15:clr>
        </p15:guide>
        <p15:guide id="6" pos="2557">
          <p15:clr>
            <a:srgbClr val="5ACBF0"/>
          </p15:clr>
        </p15:guide>
        <p15:guide id="7" pos="2744">
          <p15:clr>
            <a:srgbClr val="5ACBF0"/>
          </p15:clr>
        </p15:guide>
        <p15:guide id="8" pos="4936">
          <p15:clr>
            <a:srgbClr val="5ACBF0"/>
          </p15:clr>
        </p15:guide>
        <p15:guide id="9" pos="5123">
          <p15:clr>
            <a:srgbClr val="5ACBF0"/>
          </p15:clr>
        </p15:guide>
        <p15:guide id="10" orient="horz" pos="1071" userDrawn="1">
          <p15:clr>
            <a:srgbClr val="5ACBF0"/>
          </p15:clr>
        </p15:guide>
        <p15:guide id="11" orient="horz" pos="2455" userDrawn="1">
          <p15:clr>
            <a:srgbClr val="5ACBF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creenshot and caption">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9D883269-C75C-4B87-8CD9-BE4E94E2BFF3}"/>
              </a:ext>
            </a:extLst>
          </p:cNvPr>
          <p:cNvSpPr>
            <a:spLocks noGrp="1"/>
          </p:cNvSpPr>
          <p:nvPr>
            <p:ph type="title"/>
          </p:nvPr>
        </p:nvSpPr>
        <p:spPr/>
        <p:txBody>
          <a:bodyPr/>
          <a:lstStyle/>
          <a:p>
            <a:r>
              <a:rPr lang="en-US"/>
              <a:t>Click to edit Master title style</a:t>
            </a:r>
            <a:endParaRPr lang="en-US" dirty="0"/>
          </a:p>
        </p:txBody>
      </p:sp>
      <p:sp>
        <p:nvSpPr>
          <p:cNvPr id="4" name="Text Placeholder 3">
            <a:extLst>
              <a:ext uri="{FF2B5EF4-FFF2-40B4-BE49-F238E27FC236}">
                <a16:creationId xmlns:a16="http://schemas.microsoft.com/office/drawing/2014/main" id="{52C923CE-7CB3-4CF0-AAA2-722B1683A109}"/>
              </a:ext>
            </a:extLst>
          </p:cNvPr>
          <p:cNvSpPr>
            <a:spLocks noGrp="1"/>
          </p:cNvSpPr>
          <p:nvPr>
            <p:ph type="body" sz="quarter" idx="13" hasCustomPrompt="1"/>
          </p:nvPr>
        </p:nvSpPr>
        <p:spPr>
          <a:xfrm>
            <a:off x="8115300" y="2017713"/>
            <a:ext cx="3494088" cy="4251325"/>
          </a:xfrm>
        </p:spPr>
        <p:txBody>
          <a:bodyPr>
            <a:normAutofit/>
          </a:bodyPr>
          <a:lstStyle>
            <a:lvl1pPr marL="0" indent="0">
              <a:buFontTx/>
              <a:buNone/>
              <a:defRPr sz="1800"/>
            </a:lvl1pPr>
          </a:lstStyle>
          <a:p>
            <a:pPr lvl="0"/>
            <a:r>
              <a:rPr lang="en-US" dirty="0"/>
              <a:t>Add a caption</a:t>
            </a:r>
          </a:p>
        </p:txBody>
      </p:sp>
      <p:sp>
        <p:nvSpPr>
          <p:cNvPr id="3" name="Picture Placeholder 2" descr="This screenshot is a 'placeholder' only. Drag or drop your screen shot here, or click and tap the center to insert a photo.">
            <a:extLst>
              <a:ext uri="{FF2B5EF4-FFF2-40B4-BE49-F238E27FC236}">
                <a16:creationId xmlns:a16="http://schemas.microsoft.com/office/drawing/2014/main" id="{32952E5A-3BE5-4580-872E-DC3A31E8D445}"/>
              </a:ext>
            </a:extLst>
          </p:cNvPr>
          <p:cNvSpPr>
            <a:spLocks noGrp="1"/>
          </p:cNvSpPr>
          <p:nvPr>
            <p:ph type="pic" sz="quarter" idx="12" hasCustomPrompt="1"/>
          </p:nvPr>
        </p:nvSpPr>
        <p:spPr bwMode="gray">
          <a:xfrm>
            <a:off x="582612" y="1436688"/>
            <a:ext cx="7253288" cy="4832350"/>
          </a:xfrm>
          <a:pattFill prst="wdUpDiag">
            <a:fgClr>
              <a:schemeClr val="accent1">
                <a:lumMod val="50000"/>
              </a:schemeClr>
            </a:fgClr>
            <a:bgClr>
              <a:schemeClr val="tx2">
                <a:lumMod val="50000"/>
              </a:schemeClr>
            </a:bgClr>
          </a:pattFill>
        </p:spPr>
        <p:txBody>
          <a:bodyPr tIns="720000" bIns="1005840" anchor="t" anchorCtr="0">
            <a:noAutofit/>
          </a:bodyPr>
          <a:lstStyle>
            <a:lvl1pPr marL="0" indent="0" algn="ctr">
              <a:buNone/>
              <a:defRPr sz="1200" b="1">
                <a:solidFill>
                  <a:srgbClr val="FFFFFF"/>
                </a:solidFill>
              </a:defRPr>
            </a:lvl1pPr>
          </a:lstStyle>
          <a:p>
            <a:r>
              <a:rPr lang="en-US" dirty="0"/>
              <a:t>Drag &amp; drop a</a:t>
            </a:r>
            <a:br>
              <a:rPr lang="en-US" dirty="0"/>
            </a:br>
            <a:r>
              <a:rPr lang="en-US" dirty="0"/>
              <a:t>screenshot here</a:t>
            </a:r>
            <a:br>
              <a:rPr lang="en-US" dirty="0"/>
            </a:br>
            <a:r>
              <a:rPr lang="en-US" dirty="0"/>
              <a:t>or click or tap icon</a:t>
            </a:r>
            <a:br>
              <a:rPr lang="en-US" dirty="0"/>
            </a:br>
            <a:r>
              <a:rPr lang="en-US" dirty="0"/>
              <a:t>below to insert</a:t>
            </a:r>
          </a:p>
        </p:txBody>
      </p:sp>
      <p:pic>
        <p:nvPicPr>
          <p:cNvPr id="2" name="Picture 1" descr="A picture containing text, clipart&#10;&#10;Description automatically generated">
            <a:extLst>
              <a:ext uri="{FF2B5EF4-FFF2-40B4-BE49-F238E27FC236}">
                <a16:creationId xmlns:a16="http://schemas.microsoft.com/office/drawing/2014/main" id="{248D9AB6-52A1-91EE-AE98-B0B0BE05AD7C}"/>
              </a:ext>
            </a:extLst>
          </p:cNvPr>
          <p:cNvPicPr>
            <a:picLocks noChangeAspect="1"/>
          </p:cNvPicPr>
          <p:nvPr userDrawn="1"/>
        </p:nvPicPr>
        <p:blipFill>
          <a:blip r:embed="rId2"/>
          <a:stretch>
            <a:fillRect/>
          </a:stretch>
        </p:blipFill>
        <p:spPr>
          <a:xfrm>
            <a:off x="10883348" y="6393708"/>
            <a:ext cx="1154036" cy="328680"/>
          </a:xfrm>
          <a:prstGeom prst="rect">
            <a:avLst/>
          </a:prstGeom>
        </p:spPr>
      </p:pic>
    </p:spTree>
    <p:extLst>
      <p:ext uri="{BB962C8B-B14F-4D97-AF65-F5344CB8AC3E}">
        <p14:creationId xmlns:p14="http://schemas.microsoft.com/office/powerpoint/2010/main" val="3633176217"/>
      </p:ext>
    </p:extLst>
  </p:cSld>
  <p:clrMapOvr>
    <a:masterClrMapping/>
  </p:clrMapOvr>
  <p:transition>
    <p:fade/>
  </p:transition>
  <p:extLst>
    <p:ext uri="{DCECCB84-F9BA-43D5-87BE-67443E8EF086}">
      <p15:sldGuideLst xmlns:p15="http://schemas.microsoft.com/office/powerpoint/2012/main">
        <p15:guide id="20" pos="4937">
          <p15:clr>
            <a:srgbClr val="5ACBF0"/>
          </p15:clr>
        </p15:guide>
        <p15:guide id="21" pos="5112">
          <p15:clr>
            <a:srgbClr val="5ACBF0"/>
          </p15:clr>
        </p15:guide>
        <p15:guide id="28" orient="horz" pos="905">
          <p15:clr>
            <a:srgbClr val="5ACBF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D31026A-4A74-439D-A8F5-DB82A03E713C}"/>
              </a:ext>
            </a:extLst>
          </p:cNvPr>
          <p:cNvSpPr>
            <a:spLocks noGrp="1"/>
          </p:cNvSpPr>
          <p:nvPr>
            <p:ph type="title"/>
          </p:nvPr>
        </p:nvSpPr>
        <p:spPr>
          <a:xfrm>
            <a:off x="584200" y="2131029"/>
            <a:ext cx="3468956" cy="861774"/>
          </a:xfrm>
        </p:spPr>
        <p:txBody>
          <a:bodyPr anchor="t"/>
          <a:lstStyle>
            <a:lvl1pPr>
              <a:defRPr sz="2800">
                <a:solidFill>
                  <a:schemeClr val="tx1"/>
                </a:solidFill>
              </a:defRPr>
            </a:lvl1pPr>
          </a:lstStyle>
          <a:p>
            <a:r>
              <a:rPr lang="en-US"/>
              <a:t>Click to edit Master title style</a:t>
            </a:r>
            <a:endParaRPr lang="en-US" dirty="0"/>
          </a:p>
        </p:txBody>
      </p:sp>
      <p:sp>
        <p:nvSpPr>
          <p:cNvPr id="7" name="Text Placeholder 6">
            <a:extLst>
              <a:ext uri="{FF2B5EF4-FFF2-40B4-BE49-F238E27FC236}">
                <a16:creationId xmlns:a16="http://schemas.microsoft.com/office/drawing/2014/main" id="{A08DBB0A-21C9-483B-83DA-E59B5C357879}"/>
              </a:ext>
            </a:extLst>
          </p:cNvPr>
          <p:cNvSpPr>
            <a:spLocks noGrp="1"/>
          </p:cNvSpPr>
          <p:nvPr>
            <p:ph type="body" sz="quarter" idx="10"/>
          </p:nvPr>
        </p:nvSpPr>
        <p:spPr>
          <a:xfrm>
            <a:off x="4646104" y="2131028"/>
            <a:ext cx="6961188" cy="3980641"/>
          </a:xfrm>
        </p:spPr>
        <p:txBody>
          <a:bodyPr>
            <a:normAutofit/>
          </a:bodyPr>
          <a:lstStyle>
            <a:lvl1pPr marL="320040" indent="-320040">
              <a:spcAft>
                <a:spcPts val="1200"/>
              </a:spcAft>
              <a:buFont typeface="+mj-lt"/>
              <a:buAutoNum type="arabicPeriod"/>
              <a:defRPr sz="2000"/>
            </a:lvl1pPr>
            <a:lvl2pPr marL="228600" indent="0">
              <a:buNone/>
              <a:defRPr/>
            </a:lvl2pPr>
          </a:lstStyle>
          <a:p>
            <a:pPr lvl="0"/>
            <a:r>
              <a:rPr lang="en-US"/>
              <a:t>Click to edit Master text styles</a:t>
            </a:r>
          </a:p>
        </p:txBody>
      </p:sp>
      <p:cxnSp>
        <p:nvCxnSpPr>
          <p:cNvPr id="4" name="Straight Connector 3">
            <a:extLst>
              <a:ext uri="{FF2B5EF4-FFF2-40B4-BE49-F238E27FC236}">
                <a16:creationId xmlns:a16="http://schemas.microsoft.com/office/drawing/2014/main" id="{B9FD800B-7DF4-487A-ADA4-F44FB0D5A337}"/>
              </a:ext>
              <a:ext uri="{C183D7F6-B498-43B3-948B-1728B52AA6E4}">
                <adec:decorative xmlns:adec="http://schemas.microsoft.com/office/drawing/2017/decorative" val="1"/>
              </a:ext>
            </a:extLst>
          </p:cNvPr>
          <p:cNvCxnSpPr/>
          <p:nvPr userDrawn="1"/>
        </p:nvCxnSpPr>
        <p:spPr>
          <a:xfrm>
            <a:off x="588263" y="1842902"/>
            <a:ext cx="3477325" cy="0"/>
          </a:xfrm>
          <a:prstGeom prst="line">
            <a:avLst/>
          </a:prstGeom>
          <a:ln w="63500">
            <a:solidFill>
              <a:schemeClr val="accent1">
                <a:lumMod val="20000"/>
                <a:lumOff val="8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317D0DD9-81B9-4F58-9346-51EE2B8F81A3}"/>
              </a:ext>
              <a:ext uri="{C183D7F6-B498-43B3-948B-1728B52AA6E4}">
                <adec:decorative xmlns:adec="http://schemas.microsoft.com/office/drawing/2017/decorative" val="1"/>
              </a:ext>
            </a:extLst>
          </p:cNvPr>
          <p:cNvCxnSpPr>
            <a:cxnSpLocks/>
          </p:cNvCxnSpPr>
          <p:nvPr userDrawn="1"/>
        </p:nvCxnSpPr>
        <p:spPr>
          <a:xfrm>
            <a:off x="4648200" y="1842902"/>
            <a:ext cx="6961188" cy="0"/>
          </a:xfrm>
          <a:prstGeom prst="line">
            <a:avLst/>
          </a:prstGeom>
          <a:ln w="63500">
            <a:solidFill>
              <a:schemeClr val="accent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pic>
        <p:nvPicPr>
          <p:cNvPr id="2" name="Picture 1" descr="A picture containing text, clipart&#10;&#10;Description automatically generated">
            <a:extLst>
              <a:ext uri="{FF2B5EF4-FFF2-40B4-BE49-F238E27FC236}">
                <a16:creationId xmlns:a16="http://schemas.microsoft.com/office/drawing/2014/main" id="{80DE4C6A-1A4B-2F91-08F9-26625C8F1499}"/>
              </a:ext>
            </a:extLst>
          </p:cNvPr>
          <p:cNvPicPr>
            <a:picLocks noChangeAspect="1"/>
          </p:cNvPicPr>
          <p:nvPr userDrawn="1"/>
        </p:nvPicPr>
        <p:blipFill>
          <a:blip r:embed="rId2"/>
          <a:stretch>
            <a:fillRect/>
          </a:stretch>
        </p:blipFill>
        <p:spPr>
          <a:xfrm>
            <a:off x="10883348" y="6393708"/>
            <a:ext cx="1154036" cy="328680"/>
          </a:xfrm>
          <a:prstGeom prst="rect">
            <a:avLst/>
          </a:prstGeom>
        </p:spPr>
      </p:pic>
    </p:spTree>
    <p:extLst>
      <p:ext uri="{BB962C8B-B14F-4D97-AF65-F5344CB8AC3E}">
        <p14:creationId xmlns:p14="http://schemas.microsoft.com/office/powerpoint/2010/main" val="2067935070"/>
      </p:ext>
    </p:extLst>
  </p:cSld>
  <p:clrMapOvr>
    <a:masterClrMapping/>
  </p:clrMapOvr>
  <p:transition>
    <p:fade/>
  </p:transition>
  <p:extLst>
    <p:ext uri="{DCECCB84-F9BA-43D5-87BE-67443E8EF086}">
      <p15:sldGuideLst xmlns:p15="http://schemas.microsoft.com/office/powerpoint/2012/main">
        <p15:guide id="12" pos="2561">
          <p15:clr>
            <a:srgbClr val="5ACBF0"/>
          </p15:clr>
        </p15:guide>
        <p15:guide id="29" orient="horz" pos="1271">
          <p15:clr>
            <a:srgbClr val="5ACBF0"/>
          </p15:clr>
        </p15:guide>
        <p15:guide id="33" pos="2928">
          <p15:clr>
            <a:srgbClr val="5ACBF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text side by sid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5C076-3B78-4451-8068-576892A08E9C}"/>
              </a:ext>
            </a:extLst>
          </p:cNvPr>
          <p:cNvSpPr>
            <a:spLocks noGrp="1"/>
          </p:cNvSpPr>
          <p:nvPr>
            <p:ph type="title" hasCustomPrompt="1"/>
          </p:nvPr>
        </p:nvSpPr>
        <p:spPr>
          <a:xfrm>
            <a:off x="588263" y="585787"/>
            <a:ext cx="3182027" cy="5683249"/>
          </a:xfrm>
        </p:spPr>
        <p:txBody>
          <a:bodyPr anchor="ctr"/>
          <a:lstStyle>
            <a:lvl1pPr>
              <a:defRPr/>
            </a:lvl1pPr>
          </a:lstStyle>
          <a:p>
            <a:r>
              <a:rPr lang="en-US" dirty="0"/>
              <a:t>Title</a:t>
            </a:r>
          </a:p>
        </p:txBody>
      </p:sp>
      <p:sp>
        <p:nvSpPr>
          <p:cNvPr id="3" name="Text Placeholder 2">
            <a:extLst>
              <a:ext uri="{FF2B5EF4-FFF2-40B4-BE49-F238E27FC236}">
                <a16:creationId xmlns:a16="http://schemas.microsoft.com/office/drawing/2014/main" id="{A4015781-2431-48C9-AEF1-52FBD41AF3FC}"/>
              </a:ext>
            </a:extLst>
          </p:cNvPr>
          <p:cNvSpPr>
            <a:spLocks noGrp="1"/>
          </p:cNvSpPr>
          <p:nvPr>
            <p:ph type="body" sz="quarter" idx="11"/>
          </p:nvPr>
        </p:nvSpPr>
        <p:spPr>
          <a:xfrm>
            <a:off x="4941888" y="292099"/>
            <a:ext cx="6667500" cy="5976939"/>
          </a:xfrm>
        </p:spPr>
        <p:txBody>
          <a:bodyPr anchor="ctr"/>
          <a:lstStyle>
            <a:lvl1pPr marL="0" indent="0">
              <a:buNone/>
              <a:defRPr/>
            </a:lvl1pPr>
          </a:lstStyle>
          <a:p>
            <a:pPr lvl="0"/>
            <a:r>
              <a:rPr lang="en-US"/>
              <a:t>Click to edit Master text styles</a:t>
            </a:r>
          </a:p>
        </p:txBody>
      </p:sp>
      <p:cxnSp>
        <p:nvCxnSpPr>
          <p:cNvPr id="5" name="Straight Connector 4">
            <a:extLst>
              <a:ext uri="{FF2B5EF4-FFF2-40B4-BE49-F238E27FC236}">
                <a16:creationId xmlns:a16="http://schemas.microsoft.com/office/drawing/2014/main" id="{C35867F2-3994-4092-B53B-5792FEE69887}"/>
              </a:ext>
              <a:ext uri="{C183D7F6-B498-43B3-948B-1728B52AA6E4}">
                <adec:decorative xmlns:adec="http://schemas.microsoft.com/office/drawing/2017/decorative" val="1"/>
              </a:ext>
            </a:extLst>
          </p:cNvPr>
          <p:cNvCxnSpPr/>
          <p:nvPr userDrawn="1"/>
        </p:nvCxnSpPr>
        <p:spPr>
          <a:xfrm>
            <a:off x="4356100" y="2264940"/>
            <a:ext cx="0" cy="2059178"/>
          </a:xfrm>
          <a:prstGeom prst="line">
            <a:avLst/>
          </a:prstGeom>
          <a:ln w="6350">
            <a:solidFill>
              <a:schemeClr val="accent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pic>
        <p:nvPicPr>
          <p:cNvPr id="4" name="Picture 3" descr="A picture containing text, clipart&#10;&#10;Description automatically generated">
            <a:extLst>
              <a:ext uri="{FF2B5EF4-FFF2-40B4-BE49-F238E27FC236}">
                <a16:creationId xmlns:a16="http://schemas.microsoft.com/office/drawing/2014/main" id="{33B76501-139F-DE3A-D0A0-CBCAD55D13E1}"/>
              </a:ext>
            </a:extLst>
          </p:cNvPr>
          <p:cNvPicPr>
            <a:picLocks noChangeAspect="1"/>
          </p:cNvPicPr>
          <p:nvPr userDrawn="1"/>
        </p:nvPicPr>
        <p:blipFill>
          <a:blip r:embed="rId2"/>
          <a:stretch>
            <a:fillRect/>
          </a:stretch>
        </p:blipFill>
        <p:spPr>
          <a:xfrm>
            <a:off x="10883348" y="6393708"/>
            <a:ext cx="1154036" cy="328680"/>
          </a:xfrm>
          <a:prstGeom prst="rect">
            <a:avLst/>
          </a:prstGeom>
        </p:spPr>
      </p:pic>
    </p:spTree>
    <p:extLst>
      <p:ext uri="{BB962C8B-B14F-4D97-AF65-F5344CB8AC3E}">
        <p14:creationId xmlns:p14="http://schemas.microsoft.com/office/powerpoint/2010/main" val="1165025546"/>
      </p:ext>
    </p:extLst>
  </p:cSld>
  <p:clrMapOvr>
    <a:masterClrMapping/>
  </p:clrMapOvr>
  <p:transition>
    <p:fade/>
  </p:transition>
  <p:extLst>
    <p:ext uri="{DCECCB84-F9BA-43D5-87BE-67443E8EF086}">
      <p15:sldGuideLst xmlns:p15="http://schemas.microsoft.com/office/powerpoint/2012/main">
        <p15:guide id="30" pos="2376">
          <p15:clr>
            <a:srgbClr val="5ACBF0"/>
          </p15:clr>
        </p15:guide>
        <p15:guide id="31" pos="3113">
          <p15:clr>
            <a:srgbClr val="5ACBF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Demo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104745"/>
            <a:ext cx="7180360" cy="443198"/>
          </a:xfrm>
          <a:noFill/>
        </p:spPr>
        <p:txBody>
          <a:bodyPr wrap="square" lIns="0" tIns="0" rIns="0" bIns="0" anchor="b" anchorCtr="0">
            <a:spAutoFit/>
          </a:bodyPr>
          <a:lstStyle>
            <a:lvl1pPr algn="l" defTabSz="932742" rtl="0" eaLnBrk="1" latinLnBrk="0" hangingPunct="1">
              <a:lnSpc>
                <a:spcPct val="90000"/>
              </a:lnSpc>
              <a:spcBef>
                <a:spcPct val="0"/>
              </a:spcBef>
              <a:buNone/>
              <a:defRPr lang="en-US" sz="3200" b="1" kern="1200" cap="none" spc="-50" baseline="0" dirty="0">
                <a:ln w="3175">
                  <a:noFill/>
                </a:ln>
                <a:solidFill>
                  <a:schemeClr val="tx1"/>
                </a:solidFill>
                <a:effectLst/>
                <a:latin typeface="+mj-lt"/>
                <a:ea typeface="+mn-ea"/>
                <a:cs typeface="Segoe UI" pitchFamily="34" charset="0"/>
              </a:defRPr>
            </a:lvl1pPr>
          </a:lstStyle>
          <a:p>
            <a:r>
              <a:rPr lang="en-US" dirty="0"/>
              <a:t>Demo title</a:t>
            </a:r>
          </a:p>
        </p:txBody>
      </p:sp>
      <p:sp>
        <p:nvSpPr>
          <p:cNvPr id="5" name="Text Placeholder 4"/>
          <p:cNvSpPr>
            <a:spLocks noGrp="1"/>
          </p:cNvSpPr>
          <p:nvPr>
            <p:ph type="body" sz="quarter" idx="12" hasCustomPrompt="1"/>
          </p:nvPr>
        </p:nvSpPr>
        <p:spPr>
          <a:xfrm>
            <a:off x="585216" y="3680069"/>
            <a:ext cx="7180360" cy="307777"/>
          </a:xfrm>
          <a:noFill/>
        </p:spPr>
        <p:txBody>
          <a:bodyPr wrap="square" lIns="0" tIns="0" rIns="0" bIns="0">
            <a:spAutoFit/>
          </a:bodyPr>
          <a:lstStyle>
            <a:lvl1pPr marL="0" indent="0">
              <a:spcBef>
                <a:spcPts val="0"/>
              </a:spcBef>
              <a:spcAft>
                <a:spcPts val="0"/>
              </a:spcAft>
              <a:buFont typeface="Arial" panose="020B0604020202020204" pitchFamily="34" charset="0"/>
              <a:buNone/>
              <a:defRPr sz="2000" spc="0" baseline="0">
                <a:solidFill>
                  <a:schemeClr val="accent2"/>
                </a:solidFill>
                <a:latin typeface="+mn-lt"/>
              </a:defRPr>
            </a:lvl1pPr>
          </a:lstStyle>
          <a:p>
            <a:pPr lvl="0"/>
            <a:r>
              <a:rPr lang="en-US" dirty="0"/>
              <a:t>Speaker name</a:t>
            </a:r>
          </a:p>
        </p:txBody>
      </p:sp>
      <p:pic>
        <p:nvPicPr>
          <p:cNvPr id="7" name="Picture 6">
            <a:extLst>
              <a:ext uri="{FF2B5EF4-FFF2-40B4-BE49-F238E27FC236}">
                <a16:creationId xmlns:a16="http://schemas.microsoft.com/office/drawing/2014/main" id="{8CD3A967-0FBB-34B4-4FB2-6A371308B5C5}"/>
              </a:ext>
            </a:extLst>
          </p:cNvPr>
          <p:cNvPicPr>
            <a:picLocks noChangeAspect="1"/>
          </p:cNvPicPr>
          <p:nvPr userDrawn="1"/>
        </p:nvPicPr>
        <p:blipFill>
          <a:blip r:embed="rId2">
            <a:extLst>
              <a:ext uri="{BEBA8EAE-BF5A-486C-A8C5-ECC9F3942E4B}">
                <a14:imgProps xmlns:a14="http://schemas.microsoft.com/office/drawing/2010/main">
                  <a14:imgLayer r:embed="rId3">
                    <a14:imgEffect>
                      <a14:brightnessContrast bright="100000"/>
                    </a14:imgEffect>
                  </a14:imgLayer>
                </a14:imgProps>
              </a:ext>
            </a:extLst>
          </a:blip>
          <a:stretch>
            <a:fillRect/>
          </a:stretch>
        </p:blipFill>
        <p:spPr>
          <a:xfrm>
            <a:off x="8899010" y="3177856"/>
            <a:ext cx="2727281" cy="649982"/>
          </a:xfrm>
          <a:prstGeom prst="rect">
            <a:avLst/>
          </a:prstGeom>
        </p:spPr>
      </p:pic>
    </p:spTree>
    <p:extLst>
      <p:ext uri="{BB962C8B-B14F-4D97-AF65-F5344CB8AC3E}">
        <p14:creationId xmlns:p14="http://schemas.microsoft.com/office/powerpoint/2010/main" val="3897602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14="http://schemas.microsoft.com/office/drawing/2010/main" xmlns:p15="http://schemas.microsoft.com/office/powerpoint/2012/main">
      <p:transition spd="med">
        <p:fade/>
      </p:transition>
    </mc:Fallback>
  </mc:AlternateContent>
  <p:extLst>
    <p:ext uri="{DCECCB84-F9BA-43D5-87BE-67443E8EF086}">
      <p15:sldGuideLst xmlns:p15="http://schemas.microsoft.com/office/powerpoint/2012/main">
        <p15:guide id="3" orient="horz" pos="1872" userDrawn="1">
          <p15:clr>
            <a:srgbClr val="5ACBF0"/>
          </p15:clr>
        </p15:guide>
        <p15:guide id="4" orient="horz" pos="2364" userDrawn="1">
          <p15:clr>
            <a:srgbClr val="5ACBF0"/>
          </p15:clr>
        </p15:guide>
        <p15:guide id="5" pos="3840" userDrawn="1">
          <p15:clr>
            <a:srgbClr val="5ACBF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Demo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290955" y="3104745"/>
            <a:ext cx="6181081" cy="443198"/>
          </a:xfrm>
          <a:noFill/>
        </p:spPr>
        <p:txBody>
          <a:bodyPr wrap="square" lIns="0" tIns="0" rIns="0" bIns="0" anchor="b" anchorCtr="0">
            <a:spAutoFit/>
          </a:bodyPr>
          <a:lstStyle>
            <a:lvl1pPr algn="l" defTabSz="932742" rtl="0" eaLnBrk="1" latinLnBrk="0" hangingPunct="1">
              <a:lnSpc>
                <a:spcPct val="90000"/>
              </a:lnSpc>
              <a:spcBef>
                <a:spcPct val="0"/>
              </a:spcBef>
              <a:buNone/>
              <a:defRPr lang="en-US" sz="3200" b="1" kern="1200" cap="none" spc="-50" baseline="0" dirty="0">
                <a:ln w="3175">
                  <a:noFill/>
                </a:ln>
                <a:solidFill>
                  <a:schemeClr val="tx1"/>
                </a:solidFill>
                <a:effectLst/>
                <a:latin typeface="+mj-lt"/>
                <a:ea typeface="+mn-ea"/>
                <a:cs typeface="Segoe UI" pitchFamily="34" charset="0"/>
              </a:defRPr>
            </a:lvl1pPr>
          </a:lstStyle>
          <a:p>
            <a:r>
              <a:rPr lang="en-US" dirty="0"/>
              <a:t>Divider slide title</a:t>
            </a:r>
          </a:p>
        </p:txBody>
      </p:sp>
      <p:sp>
        <p:nvSpPr>
          <p:cNvPr id="5" name="Text Placeholder 4"/>
          <p:cNvSpPr>
            <a:spLocks noGrp="1"/>
          </p:cNvSpPr>
          <p:nvPr>
            <p:ph type="body" sz="quarter" idx="12" hasCustomPrompt="1"/>
          </p:nvPr>
        </p:nvSpPr>
        <p:spPr>
          <a:xfrm>
            <a:off x="5290955" y="3680069"/>
            <a:ext cx="6181081" cy="307777"/>
          </a:xfrm>
          <a:noFill/>
        </p:spPr>
        <p:txBody>
          <a:bodyPr wrap="square" lIns="0" tIns="0" rIns="0" bIns="0">
            <a:spAutoFit/>
          </a:bodyPr>
          <a:lstStyle>
            <a:lvl1pPr marL="0" indent="0">
              <a:spcBef>
                <a:spcPts val="0"/>
              </a:spcBef>
              <a:spcAft>
                <a:spcPts val="0"/>
              </a:spcAft>
              <a:buFont typeface="Arial" panose="020B0604020202020204" pitchFamily="34" charset="0"/>
              <a:buNone/>
              <a:defRPr sz="2000" spc="0" baseline="0">
                <a:solidFill>
                  <a:schemeClr val="accent2"/>
                </a:solidFill>
                <a:latin typeface="+mn-lt"/>
              </a:defRPr>
            </a:lvl1pPr>
          </a:lstStyle>
          <a:p>
            <a:pPr lvl="0"/>
            <a:r>
              <a:rPr lang="en-US" dirty="0"/>
              <a:t>Speaker name</a:t>
            </a:r>
          </a:p>
        </p:txBody>
      </p:sp>
    </p:spTree>
    <p:extLst>
      <p:ext uri="{BB962C8B-B14F-4D97-AF65-F5344CB8AC3E}">
        <p14:creationId xmlns:p14="http://schemas.microsoft.com/office/powerpoint/2010/main" val="3735186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14="http://schemas.microsoft.com/office/drawing/2010/main" xmlns:p15="http://schemas.microsoft.com/office/powerpoint/2012/main">
      <p:transition spd="med">
        <p:fade/>
      </p:transition>
    </mc:Fallback>
  </mc:AlternateContent>
  <p:extLst>
    <p:ext uri="{DCECCB84-F9BA-43D5-87BE-67443E8EF086}">
      <p15:sldGuideLst xmlns:p15="http://schemas.microsoft.com/office/powerpoint/2012/main">
        <p15:guide id="3" orient="horz" pos="1872">
          <p15:clr>
            <a:srgbClr val="5ACBF0"/>
          </p15:clr>
        </p15:guide>
        <p15:guide id="4" orient="horz" pos="2364">
          <p15:clr>
            <a:srgbClr val="5ACBF0"/>
          </p15:clr>
        </p15:guide>
        <p15:guide id="5" pos="3840">
          <p15:clr>
            <a:srgbClr val="5ACBF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Divider slide">
    <p:spTree>
      <p:nvGrpSpPr>
        <p:cNvPr id="1" name=""/>
        <p:cNvGrpSpPr/>
        <p:nvPr/>
      </p:nvGrpSpPr>
      <p:grpSpPr>
        <a:xfrm>
          <a:off x="0" y="0"/>
          <a:ext cx="0" cy="0"/>
          <a:chOff x="0" y="0"/>
          <a:chExt cx="0" cy="0"/>
        </a:xfrm>
      </p:grpSpPr>
      <p:sp>
        <p:nvSpPr>
          <p:cNvPr id="6" name="Rectangle 5" descr="{&quot;templafy&quot;:{&quot;binding&quot;:&quot;{{Form.Footer}}&quot;,&quot;type&quot;:&quot;text&quot;}}">
            <a:extLst>
              <a:ext uri="{FF2B5EF4-FFF2-40B4-BE49-F238E27FC236}">
                <a16:creationId xmlns:a16="http://schemas.microsoft.com/office/drawing/2014/main" id="{43334FAC-11C2-4DB4-8249-171553FC7893}"/>
              </a:ext>
            </a:extLst>
          </p:cNvPr>
          <p:cNvSpPr/>
          <p:nvPr userDrawn="1"/>
        </p:nvSpPr>
        <p:spPr bwMode="auto">
          <a:xfrm>
            <a:off x="603380" y="6567862"/>
            <a:ext cx="9000000" cy="161105"/>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l" defTabSz="932472" fontAlgn="base">
              <a:spcBef>
                <a:spcPct val="0"/>
              </a:spcBef>
              <a:spcAft>
                <a:spcPct val="0"/>
              </a:spcAft>
            </a:pPr>
            <a:endParaRPr lang="en-GB" sz="750" dirty="0" err="1">
              <a:gradFill>
                <a:gsLst>
                  <a:gs pos="0">
                    <a:srgbClr val="FFFFFF"/>
                  </a:gs>
                  <a:gs pos="100000">
                    <a:srgbClr val="FFFFFF"/>
                  </a:gs>
                </a:gsLst>
                <a:lin ang="5400000" scaled="0"/>
              </a:gradFill>
              <a:ea typeface="Segoe UI" pitchFamily="34" charset="0"/>
              <a:cs typeface="Segoe UI" pitchFamily="34" charset="0"/>
            </a:endParaRPr>
          </a:p>
        </p:txBody>
      </p:sp>
      <p:sp>
        <p:nvSpPr>
          <p:cNvPr id="4" name="Title 1">
            <a:extLst>
              <a:ext uri="{FF2B5EF4-FFF2-40B4-BE49-F238E27FC236}">
                <a16:creationId xmlns:a16="http://schemas.microsoft.com/office/drawing/2014/main" id="{5D31CD76-3727-5C5A-936C-21E39A69C34D}"/>
              </a:ext>
            </a:extLst>
          </p:cNvPr>
          <p:cNvSpPr>
            <a:spLocks noGrp="1"/>
          </p:cNvSpPr>
          <p:nvPr>
            <p:ph type="title"/>
          </p:nvPr>
        </p:nvSpPr>
        <p:spPr>
          <a:xfrm>
            <a:off x="603379" y="3200400"/>
            <a:ext cx="10997217" cy="1933360"/>
          </a:xfrm>
        </p:spPr>
        <p:txBody>
          <a:bodyPr anchor="b">
            <a:noAutofit/>
          </a:bodyPr>
          <a:lstStyle>
            <a:lvl1pPr>
              <a:defRPr sz="4000" spc="-20" baseline="0"/>
            </a:lvl1pPr>
          </a:lstStyle>
          <a:p>
            <a:r>
              <a:rPr lang="en-US"/>
              <a:t>Click to edit Master title style</a:t>
            </a:r>
            <a:endParaRPr dirty="0"/>
          </a:p>
        </p:txBody>
      </p:sp>
      <p:sp>
        <p:nvSpPr>
          <p:cNvPr id="7" name="Text Placeholder 9">
            <a:extLst>
              <a:ext uri="{FF2B5EF4-FFF2-40B4-BE49-F238E27FC236}">
                <a16:creationId xmlns:a16="http://schemas.microsoft.com/office/drawing/2014/main" id="{667B108C-113D-497F-670A-DDAF72E893B0}"/>
              </a:ext>
            </a:extLst>
          </p:cNvPr>
          <p:cNvSpPr>
            <a:spLocks noGrp="1"/>
          </p:cNvSpPr>
          <p:nvPr>
            <p:ph type="body" sz="quarter" idx="14"/>
          </p:nvPr>
        </p:nvSpPr>
        <p:spPr>
          <a:xfrm>
            <a:off x="603380" y="5230505"/>
            <a:ext cx="10997217" cy="1231710"/>
          </a:xfrm>
        </p:spPr>
        <p:txBody>
          <a:bodyPr>
            <a:noAutofit/>
          </a:bodyPr>
          <a:lstStyle>
            <a:lvl1pPr marL="0" indent="0">
              <a:spcBef>
                <a:spcPts val="0"/>
              </a:spcBef>
              <a:buFontTx/>
              <a:buNone/>
              <a:defRPr sz="3200">
                <a:solidFill>
                  <a:schemeClr val="tx2">
                    <a:lumMod val="60000"/>
                    <a:lumOff val="40000"/>
                  </a:schemeClr>
                </a:solidFill>
              </a:defRPr>
            </a:lvl1pPr>
            <a:lvl2pPr marL="0" indent="0">
              <a:spcBef>
                <a:spcPts val="0"/>
              </a:spcBef>
              <a:buFontTx/>
              <a:buNone/>
              <a:defRPr sz="2000"/>
            </a:lvl2pPr>
            <a:lvl3pPr marL="0" indent="0">
              <a:spcBef>
                <a:spcPts val="0"/>
              </a:spcBef>
              <a:buFontTx/>
              <a:buNone/>
              <a:defRPr sz="2000"/>
            </a:lvl3pPr>
            <a:lvl4pPr marL="0" indent="0">
              <a:spcBef>
                <a:spcPts val="0"/>
              </a:spcBef>
              <a:buFontTx/>
              <a:buNone/>
              <a:defRPr sz="2000"/>
            </a:lvl4pPr>
            <a:lvl5pPr marL="0" indent="0">
              <a:spcBef>
                <a:spcPts val="0"/>
              </a:spcBef>
              <a:buFontTx/>
              <a:buNone/>
              <a:defRPr sz="2000"/>
            </a:lvl5pPr>
            <a:lvl6pPr marL="0" indent="0">
              <a:spcBef>
                <a:spcPts val="0"/>
              </a:spcBef>
              <a:buFontTx/>
              <a:buNone/>
              <a:defRPr sz="2000"/>
            </a:lvl6pPr>
            <a:lvl7pPr marL="0" indent="0">
              <a:spcBef>
                <a:spcPts val="0"/>
              </a:spcBef>
              <a:buFontTx/>
              <a:buNone/>
              <a:defRPr sz="2000"/>
            </a:lvl7pPr>
            <a:lvl8pPr marL="0" indent="0">
              <a:spcBef>
                <a:spcPts val="0"/>
              </a:spcBef>
              <a:buFontTx/>
              <a:buNone/>
              <a:defRPr sz="2000"/>
            </a:lvl8pPr>
            <a:lvl9pPr marL="0" indent="0">
              <a:spcBef>
                <a:spcPts val="0"/>
              </a:spcBef>
              <a:buFontTx/>
              <a:buNone/>
              <a:defRPr sz="2000"/>
            </a:lvl9pPr>
          </a:lstStyle>
          <a:p>
            <a:pPr lvl="0"/>
            <a:r>
              <a:rPr lang="en-US"/>
              <a:t>Click to edit Master text styles</a:t>
            </a:r>
          </a:p>
        </p:txBody>
      </p:sp>
      <p:pic>
        <p:nvPicPr>
          <p:cNvPr id="8" name="Picture 7">
            <a:extLst>
              <a:ext uri="{FF2B5EF4-FFF2-40B4-BE49-F238E27FC236}">
                <a16:creationId xmlns:a16="http://schemas.microsoft.com/office/drawing/2014/main" id="{447A3218-9FBC-D7FF-A0AC-D9847C153B1F}"/>
              </a:ext>
            </a:extLst>
          </p:cNvPr>
          <p:cNvPicPr>
            <a:picLocks noChangeAspect="1"/>
          </p:cNvPicPr>
          <p:nvPr userDrawn="1"/>
        </p:nvPicPr>
        <p:blipFill>
          <a:blip r:embed="rId2">
            <a:extLst>
              <a:ext uri="{BEBA8EAE-BF5A-486C-A8C5-ECC9F3942E4B}">
                <a14:imgProps xmlns:a14="http://schemas.microsoft.com/office/drawing/2010/main">
                  <a14:imgLayer r:embed="rId3">
                    <a14:imgEffect>
                      <a14:brightnessContrast bright="100000"/>
                    </a14:imgEffect>
                  </a14:imgLayer>
                </a14:imgProps>
              </a:ext>
            </a:extLst>
          </a:blip>
          <a:stretch>
            <a:fillRect/>
          </a:stretch>
        </p:blipFill>
        <p:spPr>
          <a:xfrm>
            <a:off x="584199" y="789515"/>
            <a:ext cx="2302302" cy="548700"/>
          </a:xfrm>
          <a:prstGeom prst="rect">
            <a:avLst/>
          </a:prstGeom>
        </p:spPr>
      </p:pic>
    </p:spTree>
    <p:extLst>
      <p:ext uri="{BB962C8B-B14F-4D97-AF65-F5344CB8AC3E}">
        <p14:creationId xmlns:p14="http://schemas.microsoft.com/office/powerpoint/2010/main" val="3035218140"/>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45705601"/>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D0DF2A6-26A8-4810-95DF-F65F123C6660}"/>
              </a:ext>
            </a:extLst>
          </p:cNvPr>
          <p:cNvSpPr>
            <a:spLocks noGrp="1"/>
          </p:cNvSpPr>
          <p:nvPr>
            <p:ph type="title" hasCustomPrompt="1"/>
          </p:nvPr>
        </p:nvSpPr>
        <p:spPr/>
        <p:txBody>
          <a:bodyPr/>
          <a:lstStyle>
            <a:lvl1pPr>
              <a:defRPr/>
            </a:lvl1pPr>
          </a:lstStyle>
          <a:p>
            <a:r>
              <a:rPr lang="en-US" dirty="0"/>
              <a:t>Software code slide</a:t>
            </a:r>
          </a:p>
        </p:txBody>
      </p:sp>
      <p:sp>
        <p:nvSpPr>
          <p:cNvPr id="5" name="Text Placeholder 4" descr="This layout should only be used for developer code. The font used is a monospace font which is ideal for showing code.">
            <a:extLst>
              <a:ext uri="{FF2B5EF4-FFF2-40B4-BE49-F238E27FC236}">
                <a16:creationId xmlns:a16="http://schemas.microsoft.com/office/drawing/2014/main" id="{BA9F61CF-FF79-485A-A6C8-A1952EFD58AE}"/>
              </a:ext>
            </a:extLst>
          </p:cNvPr>
          <p:cNvSpPr>
            <a:spLocks noGrp="1"/>
          </p:cNvSpPr>
          <p:nvPr>
            <p:ph type="body" sz="quarter" idx="10"/>
          </p:nvPr>
        </p:nvSpPr>
        <p:spPr>
          <a:xfrm>
            <a:off x="588263" y="1436688"/>
            <a:ext cx="11018520" cy="4829522"/>
          </a:xfrm>
        </p:spPr>
        <p:txBody>
          <a:bodyPr/>
          <a:lstStyle>
            <a:lvl1pPr marL="0" indent="0">
              <a:buNone/>
              <a:defRPr sz="2000">
                <a:solidFill>
                  <a:schemeClr val="tx1"/>
                </a:solidFill>
                <a:latin typeface="Consolas" panose="020B0609020204030204" pitchFamily="49" charset="0"/>
                <a:cs typeface="Consolas" panose="020B0609020204030204" pitchFamily="49" charset="0"/>
              </a:defRPr>
            </a:lvl1pPr>
            <a:lvl2pPr marL="346553" indent="0">
              <a:buNone/>
              <a:defRPr sz="1800">
                <a:solidFill>
                  <a:schemeClr val="tx1"/>
                </a:solidFill>
                <a:latin typeface="Consolas" panose="020B0609020204030204" pitchFamily="49" charset="0"/>
                <a:cs typeface="Consolas" panose="020B0609020204030204" pitchFamily="49" charset="0"/>
              </a:defRPr>
            </a:lvl2pPr>
            <a:lvl3pPr marL="584607" indent="0">
              <a:buNone/>
              <a:defRPr sz="1600">
                <a:solidFill>
                  <a:schemeClr val="tx1"/>
                </a:solidFill>
                <a:latin typeface="Consolas" panose="020B0609020204030204" pitchFamily="49" charset="0"/>
                <a:cs typeface="Consolas" panose="020B0609020204030204" pitchFamily="49" charset="0"/>
              </a:defRPr>
            </a:lvl3pPr>
            <a:lvl4pPr marL="814563" indent="0">
              <a:buNone/>
              <a:defRPr sz="1400">
                <a:solidFill>
                  <a:schemeClr val="tx1"/>
                </a:solidFill>
                <a:latin typeface="Consolas" panose="020B0609020204030204" pitchFamily="49" charset="0"/>
                <a:cs typeface="Consolas" panose="020B0609020204030204" pitchFamily="49" charset="0"/>
              </a:defRPr>
            </a:lvl4pPr>
            <a:lvl5pPr marL="1050997" indent="0">
              <a:buNone/>
              <a:defRPr sz="1400">
                <a:solidFill>
                  <a:schemeClr val="tx1"/>
                </a:solidFill>
                <a:latin typeface="Consolas" panose="020B0609020204030204" pitchFamily="49" charset="0"/>
                <a:cs typeface="Consolas" panose="020B0609020204030204" pitchFamily="49"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2" name="Picture 1" descr="A picture containing text, clipart&#10;&#10;Description automatically generated">
            <a:extLst>
              <a:ext uri="{FF2B5EF4-FFF2-40B4-BE49-F238E27FC236}">
                <a16:creationId xmlns:a16="http://schemas.microsoft.com/office/drawing/2014/main" id="{0FCD3399-C787-D0BD-AB29-7D3229A5C25B}"/>
              </a:ext>
            </a:extLst>
          </p:cNvPr>
          <p:cNvPicPr>
            <a:picLocks noChangeAspect="1"/>
          </p:cNvPicPr>
          <p:nvPr userDrawn="1"/>
        </p:nvPicPr>
        <p:blipFill>
          <a:blip r:embed="rId2"/>
          <a:stretch>
            <a:fillRect/>
          </a:stretch>
        </p:blipFill>
        <p:spPr>
          <a:xfrm>
            <a:off x="10883348" y="6393708"/>
            <a:ext cx="1154036" cy="328680"/>
          </a:xfrm>
          <a:prstGeom prst="rect">
            <a:avLst/>
          </a:prstGeom>
        </p:spPr>
      </p:pic>
    </p:spTree>
    <p:extLst>
      <p:ext uri="{BB962C8B-B14F-4D97-AF65-F5344CB8AC3E}">
        <p14:creationId xmlns:p14="http://schemas.microsoft.com/office/powerpoint/2010/main" val="3343058790"/>
      </p:ext>
    </p:extLst>
  </p:cSld>
  <p:clrMapOvr>
    <a:masterClrMapping/>
  </p:clrMapOvr>
  <p:transition>
    <p:fade/>
  </p:transition>
  <p:extLst>
    <p:ext uri="{DCECCB84-F9BA-43D5-87BE-67443E8EF086}">
      <p15:sldGuideLst xmlns:p15="http://schemas.microsoft.com/office/powerpoint/2012/main">
        <p15:guide id="2" orient="horz" pos="905" userDrawn="1">
          <p15:clr>
            <a:srgbClr val="5ACBF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ockup Slide with Picture">
    <p:spTree>
      <p:nvGrpSpPr>
        <p:cNvPr id="1" name=""/>
        <p:cNvGrpSpPr/>
        <p:nvPr/>
      </p:nvGrpSpPr>
      <p:grpSpPr>
        <a:xfrm>
          <a:off x="0" y="0"/>
          <a:ext cx="0" cy="0"/>
          <a:chOff x="0" y="0"/>
          <a:chExt cx="0" cy="0"/>
        </a:xfrm>
      </p:grpSpPr>
      <p:sp>
        <p:nvSpPr>
          <p:cNvPr id="10" name="Picture Placeholder" descr="This photo is a 'placeholder' only. Drag or drop your photo here, or click and tap the center to insert a photo.">
            <a:extLst>
              <a:ext uri="{FF2B5EF4-FFF2-40B4-BE49-F238E27FC236}">
                <a16:creationId xmlns:a16="http://schemas.microsoft.com/office/drawing/2014/main" id="{4582D644-6452-D04E-ACC8-AE775B9DB7B4}"/>
              </a:ext>
            </a:extLst>
          </p:cNvPr>
          <p:cNvSpPr>
            <a:spLocks noGrp="1"/>
          </p:cNvSpPr>
          <p:nvPr>
            <p:ph type="pic" sz="quarter" idx="11" hasCustomPrompt="1"/>
          </p:nvPr>
        </p:nvSpPr>
        <p:spPr bwMode="gray">
          <a:xfrm>
            <a:off x="6857994" y="0"/>
            <a:ext cx="5334006" cy="6858000"/>
          </a:xfrm>
          <a:pattFill prst="wdUpDiag">
            <a:fgClr>
              <a:schemeClr val="accent1">
                <a:lumMod val="50000"/>
              </a:schemeClr>
            </a:fgClr>
            <a:bgClr>
              <a:schemeClr val="tx2">
                <a:lumMod val="50000"/>
              </a:schemeClr>
            </a:bgClr>
          </a:pattFill>
        </p:spPr>
        <p:txBody>
          <a:bodyPr lIns="0" tIns="2103120" rIns="0" anchor="t" anchorCtr="0">
            <a:noAutofit/>
          </a:bodyPr>
          <a:lstStyle>
            <a:lvl1pPr marL="0" indent="0" algn="ctr">
              <a:lnSpc>
                <a:spcPct val="100000"/>
              </a:lnSpc>
              <a:buNone/>
              <a:defRPr sz="1200" b="1">
                <a:solidFill>
                  <a:srgbClr val="FFFFFF"/>
                </a:solidFill>
                <a:latin typeface="+mn-lt"/>
                <a:cs typeface="Segoe UI" panose="020B0502040204020203" pitchFamily="34" charset="0"/>
              </a:defRPr>
            </a:lvl1pPr>
          </a:lstStyle>
          <a:p>
            <a:r>
              <a:rPr lang="en-US" dirty="0"/>
              <a:t>Drag &amp; drop your photo here </a:t>
            </a:r>
            <a:br>
              <a:rPr lang="en-US" dirty="0"/>
            </a:br>
            <a:r>
              <a:rPr lang="en-US" dirty="0"/>
              <a:t>or click or tap icon below </a:t>
            </a:r>
            <a:br>
              <a:rPr lang="en-US" dirty="0"/>
            </a:br>
            <a:r>
              <a:rPr lang="en-US" dirty="0"/>
              <a:t>to insert</a:t>
            </a:r>
          </a:p>
        </p:txBody>
      </p:sp>
      <p:pic>
        <p:nvPicPr>
          <p:cNvPr id="7" name="Picture 6">
            <a:extLst>
              <a:ext uri="{FF2B5EF4-FFF2-40B4-BE49-F238E27FC236}">
                <a16:creationId xmlns:a16="http://schemas.microsoft.com/office/drawing/2014/main" id="{CCEF9816-E4E3-3E43-A0E6-62AA2BBAC2F6}"/>
              </a:ext>
            </a:extLst>
          </p:cNvPr>
          <p:cNvPicPr>
            <a:picLocks noChangeAspect="1"/>
          </p:cNvPicPr>
          <p:nvPr userDrawn="1"/>
        </p:nvPicPr>
        <p:blipFill>
          <a:blip r:embed="rId2">
            <a:extLst>
              <a:ext uri="{BEBA8EAE-BF5A-486C-A8C5-ECC9F3942E4B}">
                <a14:imgProps xmlns:a14="http://schemas.microsoft.com/office/drawing/2010/main">
                  <a14:imgLayer r:embed="rId3">
                    <a14:imgEffect>
                      <a14:brightnessContrast bright="100000"/>
                    </a14:imgEffect>
                  </a14:imgLayer>
                </a14:imgProps>
              </a:ext>
            </a:extLst>
          </a:blip>
          <a:stretch>
            <a:fillRect/>
          </a:stretch>
        </p:blipFill>
        <p:spPr>
          <a:xfrm>
            <a:off x="584200" y="585787"/>
            <a:ext cx="1227766" cy="292609"/>
          </a:xfrm>
          <a:prstGeom prst="rect">
            <a:avLst/>
          </a:prstGeom>
        </p:spPr>
      </p:pic>
    </p:spTree>
    <p:extLst>
      <p:ext uri="{BB962C8B-B14F-4D97-AF65-F5344CB8AC3E}">
        <p14:creationId xmlns:p14="http://schemas.microsoft.com/office/powerpoint/2010/main" val="1111580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3" pos="3839">
          <p15:clr>
            <a:srgbClr val="5ACBF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Disclaimer and Attribu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DBCE27-18A9-4B58-967D-F414D11BC8DA}"/>
              </a:ext>
            </a:extLst>
          </p:cNvPr>
          <p:cNvSpPr>
            <a:spLocks noGrp="1"/>
          </p:cNvSpPr>
          <p:nvPr>
            <p:ph type="title"/>
          </p:nvPr>
        </p:nvSpPr>
        <p:spPr/>
        <p:txBody>
          <a:bodyPr/>
          <a:lstStyle/>
          <a:p>
            <a:r>
              <a:rPr lang="en-US"/>
              <a:t>Click to edit Master title style</a:t>
            </a:r>
          </a:p>
        </p:txBody>
      </p:sp>
      <p:sp>
        <p:nvSpPr>
          <p:cNvPr id="6" name="Text Placeholder 5">
            <a:extLst>
              <a:ext uri="{FF2B5EF4-FFF2-40B4-BE49-F238E27FC236}">
                <a16:creationId xmlns:a16="http://schemas.microsoft.com/office/drawing/2014/main" id="{59682BFC-72AD-43B8-82AA-B9CAA5B851A1}"/>
              </a:ext>
            </a:extLst>
          </p:cNvPr>
          <p:cNvSpPr>
            <a:spLocks noGrp="1"/>
          </p:cNvSpPr>
          <p:nvPr>
            <p:ph type="body" sz="quarter" idx="10"/>
          </p:nvPr>
        </p:nvSpPr>
        <p:spPr>
          <a:xfrm>
            <a:off x="588963" y="1436688"/>
            <a:ext cx="11020425" cy="4829175"/>
          </a:xfrm>
        </p:spPr>
        <p:txBody>
          <a:bodyPr/>
          <a:lstStyle>
            <a:lvl1pPr marL="0" indent="0">
              <a:buNone/>
              <a:defRPr sz="1100"/>
            </a:lvl1pPr>
            <a:lvl2pPr marL="228600" indent="0">
              <a:buNone/>
              <a:defRPr sz="1100"/>
            </a:lvl2pPr>
            <a:lvl3pPr marL="457200" indent="0">
              <a:buNone/>
              <a:defRPr sz="1100"/>
            </a:lvl3pPr>
            <a:lvl4pPr marL="661988" indent="0">
              <a:buNone/>
              <a:defRPr sz="1100"/>
            </a:lvl4pPr>
            <a:lvl5pPr marL="855663" indent="0">
              <a:buNone/>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3" name="Picture 2" descr="A picture containing text, clipart&#10;&#10;Description automatically generated">
            <a:extLst>
              <a:ext uri="{FF2B5EF4-FFF2-40B4-BE49-F238E27FC236}">
                <a16:creationId xmlns:a16="http://schemas.microsoft.com/office/drawing/2014/main" id="{3DBD5AE2-7C3E-E789-AE22-6A4292D2878B}"/>
              </a:ext>
            </a:extLst>
          </p:cNvPr>
          <p:cNvPicPr>
            <a:picLocks noChangeAspect="1"/>
          </p:cNvPicPr>
          <p:nvPr userDrawn="1"/>
        </p:nvPicPr>
        <p:blipFill>
          <a:blip r:embed="rId2"/>
          <a:stretch>
            <a:fillRect/>
          </a:stretch>
        </p:blipFill>
        <p:spPr>
          <a:xfrm>
            <a:off x="10883348" y="6393708"/>
            <a:ext cx="1154036" cy="328680"/>
          </a:xfrm>
          <a:prstGeom prst="rect">
            <a:avLst/>
          </a:prstGeom>
        </p:spPr>
      </p:pic>
    </p:spTree>
    <p:extLst>
      <p:ext uri="{BB962C8B-B14F-4D97-AF65-F5344CB8AC3E}">
        <p14:creationId xmlns:p14="http://schemas.microsoft.com/office/powerpoint/2010/main" val="400642743"/>
      </p:ext>
    </p:extLst>
  </p:cSld>
  <p:clrMapOvr>
    <a:masterClrMapping/>
  </p:clrMapOvr>
  <p:transition>
    <p:fade/>
  </p:transition>
  <p:extLst>
    <p:ext uri="{DCECCB84-F9BA-43D5-87BE-67443E8EF086}">
      <p15:sldGuideLst xmlns:p15="http://schemas.microsoft.com/office/powerpoint/2012/main">
        <p15:guide id="2" orient="horz" pos="905">
          <p15:clr>
            <a:srgbClr val="5ACBF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Closing logo slide">
    <p:spTree>
      <p:nvGrpSpPr>
        <p:cNvPr id="1" name=""/>
        <p:cNvGrpSpPr/>
        <p:nvPr/>
      </p:nvGrpSpPr>
      <p:grpSpPr>
        <a:xfrm>
          <a:off x="0" y="0"/>
          <a:ext cx="0" cy="0"/>
          <a:chOff x="0" y="0"/>
          <a:chExt cx="0" cy="0"/>
        </a:xfrm>
      </p:grpSpPr>
      <p:sp>
        <p:nvSpPr>
          <p:cNvPr id="6" name="Rectangle 5" descr="{&quot;templafy&quot;:{&quot;binding&quot;:&quot;{{Form.Footer}}&quot;,&quot;type&quot;:&quot;text&quot;}}">
            <a:extLst>
              <a:ext uri="{FF2B5EF4-FFF2-40B4-BE49-F238E27FC236}">
                <a16:creationId xmlns:a16="http://schemas.microsoft.com/office/drawing/2014/main" id="{43334FAC-11C2-4DB4-8249-171553FC7893}"/>
              </a:ext>
            </a:extLst>
          </p:cNvPr>
          <p:cNvSpPr/>
          <p:nvPr userDrawn="1"/>
        </p:nvSpPr>
        <p:spPr bwMode="auto">
          <a:xfrm>
            <a:off x="603380" y="6567862"/>
            <a:ext cx="9000000" cy="161105"/>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l" defTabSz="932472" fontAlgn="base">
              <a:spcBef>
                <a:spcPct val="0"/>
              </a:spcBef>
              <a:spcAft>
                <a:spcPct val="0"/>
              </a:spcAft>
            </a:pPr>
            <a:endParaRPr lang="en-GB" sz="750" dirty="0" err="1">
              <a:gradFill>
                <a:gsLst>
                  <a:gs pos="0">
                    <a:srgbClr val="FFFFFF"/>
                  </a:gs>
                  <a:gs pos="100000">
                    <a:srgbClr val="FFFFFF"/>
                  </a:gs>
                </a:gsLst>
                <a:lin ang="5400000" scaled="0"/>
              </a:gradFill>
              <a:ea typeface="Segoe UI" pitchFamily="34" charset="0"/>
              <a:cs typeface="Segoe UI" pitchFamily="34" charset="0"/>
            </a:endParaRPr>
          </a:p>
        </p:txBody>
      </p:sp>
      <p:pic>
        <p:nvPicPr>
          <p:cNvPr id="5" name="Picture 4">
            <a:extLst>
              <a:ext uri="{FF2B5EF4-FFF2-40B4-BE49-F238E27FC236}">
                <a16:creationId xmlns:a16="http://schemas.microsoft.com/office/drawing/2014/main" id="{7029C228-A98B-B784-A41C-3C84AE53BD45}"/>
              </a:ext>
            </a:extLst>
          </p:cNvPr>
          <p:cNvPicPr>
            <a:picLocks noChangeAspect="1"/>
          </p:cNvPicPr>
          <p:nvPr userDrawn="1"/>
        </p:nvPicPr>
        <p:blipFill>
          <a:blip r:embed="rId2">
            <a:extLst>
              <a:ext uri="{BEBA8EAE-BF5A-486C-A8C5-ECC9F3942E4B}">
                <a14:imgProps xmlns:a14="http://schemas.microsoft.com/office/drawing/2010/main">
                  <a14:imgLayer r:embed="rId3">
                    <a14:imgEffect>
                      <a14:brightnessContrast bright="100000"/>
                    </a14:imgEffect>
                  </a14:imgLayer>
                </a14:imgProps>
              </a:ext>
            </a:extLst>
          </a:blip>
          <a:stretch>
            <a:fillRect/>
          </a:stretch>
        </p:blipFill>
        <p:spPr>
          <a:xfrm>
            <a:off x="3631447" y="2841633"/>
            <a:ext cx="4929105" cy="1174734"/>
          </a:xfrm>
          <a:prstGeom prst="rect">
            <a:avLst/>
          </a:prstGeom>
        </p:spPr>
      </p:pic>
    </p:spTree>
    <p:extLst>
      <p:ext uri="{BB962C8B-B14F-4D97-AF65-F5344CB8AC3E}">
        <p14:creationId xmlns:p14="http://schemas.microsoft.com/office/powerpoint/2010/main" val="925069136"/>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97025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CFEFD-88E5-4869-B5C3-1611B0B50E15}"/>
              </a:ext>
            </a:extLst>
          </p:cNvPr>
          <p:cNvSpPr>
            <a:spLocks noGrp="1"/>
          </p:cNvSpPr>
          <p:nvPr>
            <p:ph type="title"/>
          </p:nvPr>
        </p:nvSpPr>
        <p:spPr/>
        <p:txBody>
          <a:bodyPr anchor="t"/>
          <a:lstStyle/>
          <a:p>
            <a:r>
              <a:rPr lang="en-US"/>
              <a:t>Click to edit Master title style</a:t>
            </a:r>
            <a:endParaRPr lang="en-US" dirty="0"/>
          </a:p>
        </p:txBody>
      </p:sp>
      <p:sp>
        <p:nvSpPr>
          <p:cNvPr id="4" name="Content Placeholder 3">
            <a:extLst>
              <a:ext uri="{FF2B5EF4-FFF2-40B4-BE49-F238E27FC236}">
                <a16:creationId xmlns:a16="http://schemas.microsoft.com/office/drawing/2014/main" id="{58A212C2-8B30-4835-8711-AA981B6CFBE1}"/>
              </a:ext>
            </a:extLst>
          </p:cNvPr>
          <p:cNvSpPr>
            <a:spLocks noGrp="1"/>
          </p:cNvSpPr>
          <p:nvPr>
            <p:ph sz="quarter" idx="10"/>
          </p:nvPr>
        </p:nvSpPr>
        <p:spPr>
          <a:xfrm>
            <a:off x="584200" y="1432111"/>
            <a:ext cx="11018838" cy="4836927"/>
          </a:xfrm>
        </p:spPr>
        <p:txBody>
          <a:bodyPr/>
          <a:lstStyle>
            <a:lvl1pPr marL="228600" indent="-228600">
              <a:buSzPct val="90000"/>
              <a:buFont typeface="Arial" panose="020B0604020202020204" pitchFamily="34" charset="0"/>
              <a:buChar char="•"/>
              <a:defRPr/>
            </a:lvl1pPr>
            <a:lvl2pPr marL="457200" indent="-228600">
              <a:buSzPct val="90000"/>
              <a:buFont typeface="Arial" panose="020B0604020202020204" pitchFamily="34" charset="0"/>
              <a:buChar char="•"/>
              <a:defRPr/>
            </a:lvl2pPr>
            <a:lvl3pPr marL="657225" indent="-200025">
              <a:buSzPct val="90000"/>
              <a:buFont typeface="Arial" panose="020B0604020202020204" pitchFamily="34" charset="0"/>
              <a:buChar char="•"/>
              <a:defRPr/>
            </a:lvl3pPr>
            <a:lvl4pPr marL="842963" indent="-180975">
              <a:buSzPct val="90000"/>
              <a:buFont typeface="Arial" panose="020B0604020202020204" pitchFamily="34" charset="0"/>
              <a:buChar char="•"/>
              <a:defRPr/>
            </a:lvl4pPr>
            <a:lvl5pPr marL="1023938" indent="-168275">
              <a:buSzPct val="90000"/>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3" name="Picture 2" descr="A picture containing text, clipart&#10;&#10;Description automatically generated">
            <a:extLst>
              <a:ext uri="{FF2B5EF4-FFF2-40B4-BE49-F238E27FC236}">
                <a16:creationId xmlns:a16="http://schemas.microsoft.com/office/drawing/2014/main" id="{8791EE2C-CA72-508C-AF77-F7276C524356}"/>
              </a:ext>
            </a:extLst>
          </p:cNvPr>
          <p:cNvPicPr>
            <a:picLocks noChangeAspect="1"/>
          </p:cNvPicPr>
          <p:nvPr userDrawn="1"/>
        </p:nvPicPr>
        <p:blipFill>
          <a:blip r:embed="rId2"/>
          <a:stretch>
            <a:fillRect/>
          </a:stretch>
        </p:blipFill>
        <p:spPr>
          <a:xfrm>
            <a:off x="10883348" y="6393708"/>
            <a:ext cx="1154036" cy="328680"/>
          </a:xfrm>
          <a:prstGeom prst="rect">
            <a:avLst/>
          </a:prstGeom>
        </p:spPr>
      </p:pic>
    </p:spTree>
    <p:extLst>
      <p:ext uri="{BB962C8B-B14F-4D97-AF65-F5344CB8AC3E}">
        <p14:creationId xmlns:p14="http://schemas.microsoft.com/office/powerpoint/2010/main" val="3232991965"/>
      </p:ext>
    </p:extLst>
  </p:cSld>
  <p:clrMapOvr>
    <a:masterClrMapping/>
  </p:clrMapOvr>
  <p:transition>
    <p:fade/>
  </p:transition>
  <p:extLst>
    <p:ext uri="{DCECCB84-F9BA-43D5-87BE-67443E8EF086}">
      <p15:sldGuideLst xmlns:p15="http://schemas.microsoft.com/office/powerpoint/2012/main">
        <p15:guide id="5" orient="horz" pos="905" userDrawn="1">
          <p15:clr>
            <a:srgbClr val="5ACBF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4B655BA-10A4-4A57-89DB-CFFBE1CA1E33}"/>
              </a:ext>
            </a:extLst>
          </p:cNvPr>
          <p:cNvSpPr>
            <a:spLocks noGrp="1"/>
          </p:cNvSpPr>
          <p:nvPr>
            <p:ph type="title"/>
          </p:nvPr>
        </p:nvSpPr>
        <p:spPr/>
        <p:txBody>
          <a:bodyPr anchor="t"/>
          <a:lstStyle/>
          <a:p>
            <a:r>
              <a:rPr lang="en-US"/>
              <a:t>Click to edit Master title style</a:t>
            </a:r>
            <a:endParaRPr lang="en-US" dirty="0"/>
          </a:p>
        </p:txBody>
      </p:sp>
      <p:sp>
        <p:nvSpPr>
          <p:cNvPr id="4" name="Text Placeholder 3"/>
          <p:cNvSpPr>
            <a:spLocks noGrp="1"/>
          </p:cNvSpPr>
          <p:nvPr>
            <p:ph type="body" sz="quarter" idx="10"/>
          </p:nvPr>
        </p:nvSpPr>
        <p:spPr>
          <a:xfrm>
            <a:off x="586390" y="1434370"/>
            <a:ext cx="11018520" cy="4831840"/>
          </a:xfrm>
        </p:spPr>
        <p:txBody>
          <a:bodyPr wrap="square">
            <a:noAutofit/>
          </a:bodyPr>
          <a:lstStyle>
            <a:lvl1pPr marL="0" indent="0">
              <a:buNone/>
              <a:defRPr/>
            </a:lvl1pPr>
            <a:lvl2pPr marL="228600" indent="0">
              <a:buNone/>
              <a:defRPr/>
            </a:lvl2pPr>
            <a:lvl3pPr marL="457200" indent="0">
              <a:buNone/>
              <a:defRPr/>
            </a:lvl3pPr>
            <a:lvl4pPr marL="685800" indent="0">
              <a:buNone/>
              <a:defRPr/>
            </a:lvl4pPr>
            <a:lvl5pPr marL="9144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2" name="Picture 1" descr="A picture containing text, clipart&#10;&#10;Description automatically generated">
            <a:extLst>
              <a:ext uri="{FF2B5EF4-FFF2-40B4-BE49-F238E27FC236}">
                <a16:creationId xmlns:a16="http://schemas.microsoft.com/office/drawing/2014/main" id="{BC9AEE1B-6CBF-531F-6161-7FC03EC4E8E6}"/>
              </a:ext>
            </a:extLst>
          </p:cNvPr>
          <p:cNvPicPr>
            <a:picLocks noChangeAspect="1"/>
          </p:cNvPicPr>
          <p:nvPr userDrawn="1"/>
        </p:nvPicPr>
        <p:blipFill>
          <a:blip r:embed="rId2"/>
          <a:stretch>
            <a:fillRect/>
          </a:stretch>
        </p:blipFill>
        <p:spPr>
          <a:xfrm>
            <a:off x="10883348" y="6393708"/>
            <a:ext cx="1154036" cy="328680"/>
          </a:xfrm>
          <a:prstGeom prst="rect">
            <a:avLst/>
          </a:prstGeom>
        </p:spPr>
      </p:pic>
    </p:spTree>
    <p:extLst>
      <p:ext uri="{BB962C8B-B14F-4D97-AF65-F5344CB8AC3E}">
        <p14:creationId xmlns:p14="http://schemas.microsoft.com/office/powerpoint/2010/main" val="1531337368"/>
      </p:ext>
    </p:extLst>
  </p:cSld>
  <p:clrMapOvr>
    <a:masterClrMapping/>
  </p:clrMapOvr>
  <p:transition>
    <p:fade/>
  </p:transition>
  <p:extLst>
    <p:ext uri="{DCECCB84-F9BA-43D5-87BE-67443E8EF086}">
      <p15:sldGuideLst xmlns:p15="http://schemas.microsoft.com/office/powerpoint/2012/main">
        <p15:guide id="2" orient="horz" pos="903" userDrawn="1">
          <p15:clr>
            <a:srgbClr val="5ACBF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E2550-DA43-453C-A328-33C740E65403}"/>
              </a:ext>
            </a:extLst>
          </p:cNvPr>
          <p:cNvSpPr>
            <a:spLocks noGrp="1"/>
          </p:cNvSpPr>
          <p:nvPr>
            <p:ph type="title"/>
          </p:nvPr>
        </p:nvSpPr>
        <p:spPr/>
        <p:txBody>
          <a:bodyPr anchor="t"/>
          <a:lstStyle/>
          <a:p>
            <a:r>
              <a:rPr lang="en-US"/>
              <a:t>Click to edit Master title style</a:t>
            </a:r>
            <a:endParaRPr lang="en-US" dirty="0"/>
          </a:p>
        </p:txBody>
      </p:sp>
      <p:sp>
        <p:nvSpPr>
          <p:cNvPr id="5" name="Content Placeholder 4">
            <a:extLst>
              <a:ext uri="{FF2B5EF4-FFF2-40B4-BE49-F238E27FC236}">
                <a16:creationId xmlns:a16="http://schemas.microsoft.com/office/drawing/2014/main" id="{14B7A288-CDAC-4184-9F73-137C95F5E643}"/>
              </a:ext>
            </a:extLst>
          </p:cNvPr>
          <p:cNvSpPr>
            <a:spLocks noGrp="1"/>
          </p:cNvSpPr>
          <p:nvPr>
            <p:ph sz="quarter" idx="12"/>
          </p:nvPr>
        </p:nvSpPr>
        <p:spPr>
          <a:xfrm>
            <a:off x="584200" y="1435100"/>
            <a:ext cx="5211763" cy="4831110"/>
          </a:xfrm>
        </p:spPr>
        <p:txBody>
          <a:bodyPr/>
          <a:lstStyle>
            <a:lvl1pPr marL="228600" indent="-228600">
              <a:buSzPct val="90000"/>
              <a:buFont typeface="Arial" panose="020B0604020202020204" pitchFamily="34" charset="0"/>
              <a:buChar char="•"/>
              <a:defRPr/>
            </a:lvl1pPr>
            <a:lvl2pPr marL="457200" indent="-228600">
              <a:buSzPct val="90000"/>
              <a:buFont typeface="Arial" panose="020B0604020202020204" pitchFamily="34" charset="0"/>
              <a:buChar char="•"/>
              <a:defRPr/>
            </a:lvl2pPr>
            <a:lvl3pPr marL="657225" indent="-200025">
              <a:buSzPct val="90000"/>
              <a:buFont typeface="Arial" panose="020B0604020202020204" pitchFamily="34" charset="0"/>
              <a:buChar char="•"/>
              <a:defRPr/>
            </a:lvl3pPr>
            <a:lvl4pPr marL="842963" indent="-180975">
              <a:buSzPct val="90000"/>
              <a:buFont typeface="Arial" panose="020B0604020202020204" pitchFamily="34" charset="0"/>
              <a:buChar char="•"/>
              <a:defRPr/>
            </a:lvl4pPr>
            <a:lvl5pPr marL="1023938" indent="-168275">
              <a:buSzPct val="90000"/>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8">
            <a:extLst>
              <a:ext uri="{FF2B5EF4-FFF2-40B4-BE49-F238E27FC236}">
                <a16:creationId xmlns:a16="http://schemas.microsoft.com/office/drawing/2014/main" id="{CEC22105-78D6-4753-94FA-3DA949361A95}"/>
              </a:ext>
            </a:extLst>
          </p:cNvPr>
          <p:cNvSpPr>
            <a:spLocks noGrp="1"/>
          </p:cNvSpPr>
          <p:nvPr>
            <p:ph sz="quarter" idx="13"/>
          </p:nvPr>
        </p:nvSpPr>
        <p:spPr>
          <a:xfrm>
            <a:off x="6389688" y="1435100"/>
            <a:ext cx="5219700" cy="4831110"/>
          </a:xfrm>
        </p:spPr>
        <p:txBody>
          <a:bodyPr/>
          <a:lstStyle>
            <a:lvl1pPr marL="228600" indent="-228600">
              <a:buSzPct val="90000"/>
              <a:buFont typeface="Arial" panose="020B0604020202020204" pitchFamily="34" charset="0"/>
              <a:buChar char="•"/>
              <a:defRPr/>
            </a:lvl1pPr>
            <a:lvl2pPr marL="457200" indent="-228600">
              <a:buSzPct val="90000"/>
              <a:buFont typeface="Arial" panose="020B0604020202020204" pitchFamily="34" charset="0"/>
              <a:buChar char="•"/>
              <a:defRPr/>
            </a:lvl2pPr>
            <a:lvl3pPr marL="657225" indent="-200025">
              <a:buSzPct val="90000"/>
              <a:buFont typeface="Arial" panose="020B0604020202020204" pitchFamily="34" charset="0"/>
              <a:buChar char="•"/>
              <a:defRPr/>
            </a:lvl3pPr>
            <a:lvl4pPr marL="842963" indent="-180975">
              <a:buSzPct val="90000"/>
              <a:buFont typeface="Arial" panose="020B0604020202020204" pitchFamily="34" charset="0"/>
              <a:buChar char="•"/>
              <a:defRPr/>
            </a:lvl4pPr>
            <a:lvl5pPr marL="1023938" indent="-168275">
              <a:buSzPct val="90000"/>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3" name="Picture 2" descr="A picture containing text, clipart&#10;&#10;Description automatically generated">
            <a:extLst>
              <a:ext uri="{FF2B5EF4-FFF2-40B4-BE49-F238E27FC236}">
                <a16:creationId xmlns:a16="http://schemas.microsoft.com/office/drawing/2014/main" id="{6B71AB6C-BEED-906C-7BD1-810E3700BCBF}"/>
              </a:ext>
            </a:extLst>
          </p:cNvPr>
          <p:cNvPicPr>
            <a:picLocks noChangeAspect="1"/>
          </p:cNvPicPr>
          <p:nvPr userDrawn="1"/>
        </p:nvPicPr>
        <p:blipFill>
          <a:blip r:embed="rId2"/>
          <a:stretch>
            <a:fillRect/>
          </a:stretch>
        </p:blipFill>
        <p:spPr>
          <a:xfrm>
            <a:off x="10883348" y="6393708"/>
            <a:ext cx="1154036" cy="328680"/>
          </a:xfrm>
          <a:prstGeom prst="rect">
            <a:avLst/>
          </a:prstGeom>
        </p:spPr>
      </p:pic>
    </p:spTree>
    <p:extLst>
      <p:ext uri="{BB962C8B-B14F-4D97-AF65-F5344CB8AC3E}">
        <p14:creationId xmlns:p14="http://schemas.microsoft.com/office/powerpoint/2010/main" val="1612453623"/>
      </p:ext>
    </p:extLst>
  </p:cSld>
  <p:clrMapOvr>
    <a:masterClrMapping/>
  </p:clrMapOvr>
  <p:transition>
    <p:fade/>
  </p:transition>
  <p:extLst>
    <p:ext uri="{DCECCB84-F9BA-43D5-87BE-67443E8EF086}">
      <p15:sldGuideLst xmlns:p15="http://schemas.microsoft.com/office/powerpoint/2012/main">
        <p15:guide id="3" orient="horz" pos="903" userDrawn="1">
          <p15:clr>
            <a:srgbClr val="5ACBF0"/>
          </p15:clr>
        </p15:guide>
        <p15:guide id="4" pos="3659" userDrawn="1">
          <p15:clr>
            <a:srgbClr val="5ACBF0"/>
          </p15:clr>
        </p15:guide>
        <p15:guide id="5" pos="4021" userDrawn="1">
          <p15:clr>
            <a:srgbClr val="5ACBF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0B9D8600-6232-EB42-9B16-FE5606C929F1}"/>
              </a:ext>
            </a:extLst>
          </p:cNvPr>
          <p:cNvSpPr>
            <a:spLocks noGrp="1"/>
          </p:cNvSpPr>
          <p:nvPr>
            <p:ph type="title"/>
          </p:nvPr>
        </p:nvSpPr>
        <p:spPr>
          <a:xfrm>
            <a:off x="588263" y="591790"/>
            <a:ext cx="11018520" cy="430887"/>
          </a:xfrm>
        </p:spPr>
        <p:txBody>
          <a:bodyPr anchor="t"/>
          <a:lstStyle/>
          <a:p>
            <a:r>
              <a:rPr lang="en-US"/>
              <a:t>Click to edit Master title style</a:t>
            </a:r>
            <a:endParaRPr lang="en-US" dirty="0"/>
          </a:p>
        </p:txBody>
      </p:sp>
      <p:sp>
        <p:nvSpPr>
          <p:cNvPr id="5" name="Text Placeholder 3">
            <a:extLst>
              <a:ext uri="{FF2B5EF4-FFF2-40B4-BE49-F238E27FC236}">
                <a16:creationId xmlns:a16="http://schemas.microsoft.com/office/drawing/2014/main" id="{92710BA9-0DC0-4BFB-82CF-4F93C55DEFA1}"/>
              </a:ext>
            </a:extLst>
          </p:cNvPr>
          <p:cNvSpPr>
            <a:spLocks noGrp="1"/>
          </p:cNvSpPr>
          <p:nvPr>
            <p:ph type="body" sz="quarter" idx="12"/>
          </p:nvPr>
        </p:nvSpPr>
        <p:spPr>
          <a:xfrm>
            <a:off x="586390" y="1434370"/>
            <a:ext cx="5209890" cy="4831840"/>
          </a:xfrm>
        </p:spPr>
        <p:txBody>
          <a:bodyPr wrap="square">
            <a:noAutofit/>
          </a:bodyPr>
          <a:lstStyle>
            <a:lvl1pPr marL="0" indent="0">
              <a:buNone/>
              <a:defRPr/>
            </a:lvl1pPr>
            <a:lvl2pPr marL="228600" indent="0">
              <a:buNone/>
              <a:defRPr/>
            </a:lvl2pPr>
            <a:lvl3pPr marL="457200" indent="0">
              <a:buNone/>
              <a:defRPr/>
            </a:lvl3pPr>
            <a:lvl4pPr marL="685800" indent="0">
              <a:buNone/>
              <a:defRPr/>
            </a:lvl4pPr>
            <a:lvl5pPr marL="9144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3">
            <a:extLst>
              <a:ext uri="{FF2B5EF4-FFF2-40B4-BE49-F238E27FC236}">
                <a16:creationId xmlns:a16="http://schemas.microsoft.com/office/drawing/2014/main" id="{185F674C-7305-447F-8F35-DBBE344126BD}"/>
              </a:ext>
            </a:extLst>
          </p:cNvPr>
          <p:cNvSpPr>
            <a:spLocks noGrp="1"/>
          </p:cNvSpPr>
          <p:nvPr>
            <p:ph type="body" sz="quarter" idx="13"/>
          </p:nvPr>
        </p:nvSpPr>
        <p:spPr>
          <a:xfrm>
            <a:off x="6395720" y="1434370"/>
            <a:ext cx="5209890" cy="4831840"/>
          </a:xfrm>
        </p:spPr>
        <p:txBody>
          <a:bodyPr wrap="square">
            <a:noAutofit/>
          </a:bodyPr>
          <a:lstStyle>
            <a:lvl1pPr marL="0" indent="0">
              <a:buNone/>
              <a:defRPr/>
            </a:lvl1pPr>
            <a:lvl2pPr marL="228600" indent="0">
              <a:buNone/>
              <a:defRPr/>
            </a:lvl2pPr>
            <a:lvl3pPr marL="457200" indent="0">
              <a:buNone/>
              <a:defRPr/>
            </a:lvl3pPr>
            <a:lvl4pPr marL="685800" indent="0">
              <a:buNone/>
              <a:defRPr/>
            </a:lvl4pPr>
            <a:lvl5pPr marL="9144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2" name="Picture 1" descr="A picture containing text, clipart&#10;&#10;Description automatically generated">
            <a:extLst>
              <a:ext uri="{FF2B5EF4-FFF2-40B4-BE49-F238E27FC236}">
                <a16:creationId xmlns:a16="http://schemas.microsoft.com/office/drawing/2014/main" id="{DE9FE114-78A5-00B6-2209-5248EF59E611}"/>
              </a:ext>
            </a:extLst>
          </p:cNvPr>
          <p:cNvPicPr>
            <a:picLocks noChangeAspect="1"/>
          </p:cNvPicPr>
          <p:nvPr userDrawn="1"/>
        </p:nvPicPr>
        <p:blipFill>
          <a:blip r:embed="rId2"/>
          <a:stretch>
            <a:fillRect/>
          </a:stretch>
        </p:blipFill>
        <p:spPr>
          <a:xfrm>
            <a:off x="10883348" y="6393708"/>
            <a:ext cx="1154036" cy="328680"/>
          </a:xfrm>
          <a:prstGeom prst="rect">
            <a:avLst/>
          </a:prstGeom>
        </p:spPr>
      </p:pic>
    </p:spTree>
    <p:extLst>
      <p:ext uri="{BB962C8B-B14F-4D97-AF65-F5344CB8AC3E}">
        <p14:creationId xmlns:p14="http://schemas.microsoft.com/office/powerpoint/2010/main" val="2192018982"/>
      </p:ext>
    </p:extLst>
  </p:cSld>
  <p:clrMapOvr>
    <a:masterClrMapping/>
  </p:clrMapOvr>
  <p:transition>
    <p:fade/>
  </p:transition>
  <p:extLst>
    <p:ext uri="{DCECCB84-F9BA-43D5-87BE-67443E8EF086}">
      <p15:sldGuideLst xmlns:p15="http://schemas.microsoft.com/office/powerpoint/2012/main">
        <p15:guide id="3" orient="horz" pos="904" userDrawn="1">
          <p15:clr>
            <a:srgbClr val="5ACBF0"/>
          </p15:clr>
        </p15:guide>
        <p15:guide id="4" pos="3659" userDrawn="1">
          <p15:clr>
            <a:srgbClr val="5ACBF0"/>
          </p15:clr>
        </p15:guide>
        <p15:guide id="5" pos="4021" userDrawn="1">
          <p15:clr>
            <a:srgbClr val="5ACBF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p:txBody>
          <a:bodyPr anchor="t"/>
          <a:lstStyle/>
          <a:p>
            <a:r>
              <a:rPr lang="en-US"/>
              <a:t>Click to edit Master title style</a:t>
            </a:r>
            <a:endParaRPr lang="en-US" dirty="0"/>
          </a:p>
        </p:txBody>
      </p:sp>
      <p:pic>
        <p:nvPicPr>
          <p:cNvPr id="3" name="Picture 2" descr="A picture containing text, clipart&#10;&#10;Description automatically generated">
            <a:extLst>
              <a:ext uri="{FF2B5EF4-FFF2-40B4-BE49-F238E27FC236}">
                <a16:creationId xmlns:a16="http://schemas.microsoft.com/office/drawing/2014/main" id="{AFD824D3-B0BF-F030-6A67-C1DF579938EF}"/>
              </a:ext>
            </a:extLst>
          </p:cNvPr>
          <p:cNvPicPr>
            <a:picLocks noChangeAspect="1"/>
          </p:cNvPicPr>
          <p:nvPr userDrawn="1"/>
        </p:nvPicPr>
        <p:blipFill>
          <a:blip r:embed="rId2"/>
          <a:stretch>
            <a:fillRect/>
          </a:stretch>
        </p:blipFill>
        <p:spPr>
          <a:xfrm>
            <a:off x="10883348" y="6393708"/>
            <a:ext cx="1154036" cy="328680"/>
          </a:xfrm>
          <a:prstGeom prst="rect">
            <a:avLst/>
          </a:prstGeom>
        </p:spPr>
      </p:pic>
    </p:spTree>
    <p:extLst>
      <p:ext uri="{BB962C8B-B14F-4D97-AF65-F5344CB8AC3E}">
        <p14:creationId xmlns:p14="http://schemas.microsoft.com/office/powerpoint/2010/main" val="1307984548"/>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mall title - half page">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B91C41AE-0083-2A44-9A00-206CEB625E13}"/>
              </a:ext>
            </a:extLst>
          </p:cNvPr>
          <p:cNvSpPr>
            <a:spLocks noGrp="1"/>
          </p:cNvSpPr>
          <p:nvPr>
            <p:ph type="title"/>
          </p:nvPr>
        </p:nvSpPr>
        <p:spPr>
          <a:xfrm>
            <a:off x="588263" y="3182778"/>
            <a:ext cx="11018520" cy="492443"/>
          </a:xfrm>
        </p:spPr>
        <p:txBody>
          <a:bodyPr/>
          <a:lstStyle>
            <a:lvl1pPr algn="ctr">
              <a:defRPr sz="3200"/>
            </a:lvl1pPr>
          </a:lstStyle>
          <a:p>
            <a:r>
              <a:rPr lang="en-US"/>
              <a:t>Click to edit Master title style</a:t>
            </a:r>
            <a:endParaRPr lang="en-US" dirty="0"/>
          </a:p>
        </p:txBody>
      </p:sp>
    </p:spTree>
    <p:extLst>
      <p:ext uri="{BB962C8B-B14F-4D97-AF65-F5344CB8AC3E}">
        <p14:creationId xmlns:p14="http://schemas.microsoft.com/office/powerpoint/2010/main" val="3243858526"/>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8" userDrawn="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1992" userDrawn="1">
          <p15:clr>
            <a:srgbClr val="5ACBF0"/>
          </p15:clr>
        </p15:guide>
        <p15:guide id="29" orient="horz" pos="2328" userDrawn="1">
          <p15:clr>
            <a:srgbClr val="5ACBF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ags" Target="../tags/tag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image" Target="../media/image1.emf"/><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oleObject" Target="../embeddings/oleObject1.bin"/><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FFF7D473-06E2-4DE4-16DB-B4D5CC7A3726}"/>
              </a:ext>
            </a:extLst>
          </p:cNvPr>
          <p:cNvGraphicFramePr>
            <a:graphicFrameLocks noChangeAspect="1"/>
          </p:cNvGraphicFramePr>
          <p:nvPr userDrawn="1">
            <p:custDataLst>
              <p:tags r:id="rId34"/>
            </p:custDataLst>
            <p:extLst>
              <p:ext uri="{D42A27DB-BD31-4B8C-83A1-F6EECF244321}">
                <p14:modId xmlns:p14="http://schemas.microsoft.com/office/powerpoint/2010/main" val="322447084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5" imgW="411" imgH="411" progId="TCLayout.ActiveDocument.1">
                  <p:embed/>
                </p:oleObj>
              </mc:Choice>
              <mc:Fallback>
                <p:oleObj name="think-cell Slide" r:id="rId35" imgW="411" imgH="411" progId="TCLayout.ActiveDocument.1">
                  <p:embed/>
                  <p:pic>
                    <p:nvPicPr>
                      <p:cNvPr id="6" name="think-cell data - do not delete" hidden="1">
                        <a:extLst>
                          <a:ext uri="{FF2B5EF4-FFF2-40B4-BE49-F238E27FC236}">
                            <a16:creationId xmlns:a16="http://schemas.microsoft.com/office/drawing/2014/main" id="{FFF7D473-06E2-4DE4-16DB-B4D5CC7A3726}"/>
                          </a:ext>
                        </a:extLst>
                      </p:cNvPr>
                      <p:cNvPicPr/>
                      <p:nvPr/>
                    </p:nvPicPr>
                    <p:blipFill>
                      <a:blip r:embed="rId36"/>
                      <a:stretch>
                        <a:fillRect/>
                      </a:stretch>
                    </p:blipFill>
                    <p:spPr>
                      <a:xfrm>
                        <a:off x="1588" y="1588"/>
                        <a:ext cx="1588" cy="1588"/>
                      </a:xfrm>
                      <a:prstGeom prst="rect">
                        <a:avLst/>
                      </a:prstGeom>
                    </p:spPr>
                  </p:pic>
                </p:oleObj>
              </mc:Fallback>
            </mc:AlternateContent>
          </a:graphicData>
        </a:graphic>
      </p:graphicFrame>
      <p:sp>
        <p:nvSpPr>
          <p:cNvPr id="2" name="Title Placeholder 1"/>
          <p:cNvSpPr>
            <a:spLocks noGrp="1"/>
          </p:cNvSpPr>
          <p:nvPr userDrawn="1">
            <p:ph type="title"/>
          </p:nvPr>
        </p:nvSpPr>
        <p:spPr>
          <a:xfrm>
            <a:off x="588263" y="591790"/>
            <a:ext cx="11018520" cy="430887"/>
          </a:xfrm>
          <a:prstGeom prst="rect">
            <a:avLst/>
          </a:prstGeom>
        </p:spPr>
        <p:txBody>
          <a:bodyPr vert="horz" wrap="square" lIns="0" tIns="0" rIns="0" bIns="0" rtlCol="0" anchor="ctr">
            <a:spAutoFit/>
          </a:bodyPr>
          <a:lstStyle/>
          <a:p>
            <a:r>
              <a:rPr lang="en-US"/>
              <a:t>Click to edit Master title style</a:t>
            </a:r>
            <a:endParaRPr lang="en-US" dirty="0"/>
          </a:p>
        </p:txBody>
      </p:sp>
      <p:sp>
        <p:nvSpPr>
          <p:cNvPr id="4" name="Text Placeholder 3"/>
          <p:cNvSpPr>
            <a:spLocks noGrp="1"/>
          </p:cNvSpPr>
          <p:nvPr userDrawn="1">
            <p:ph type="body" idx="1"/>
          </p:nvPr>
        </p:nvSpPr>
        <p:spPr>
          <a:xfrm>
            <a:off x="584200" y="1435503"/>
            <a:ext cx="11018520" cy="4830706"/>
          </a:xfrm>
          <a:prstGeom prst="rect">
            <a:avLst/>
          </a:prstGeom>
        </p:spPr>
        <p:txBody>
          <a:bodyPr vert="horz" wrap="square"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47" name="GRID" hidden="1">
            <a:extLst>
              <a:ext uri="{FF2B5EF4-FFF2-40B4-BE49-F238E27FC236}">
                <a16:creationId xmlns:a16="http://schemas.microsoft.com/office/drawing/2014/main" id="{32B5FFBF-552A-4973-B5B3-9EE3A765185F}"/>
              </a:ext>
            </a:extLst>
          </p:cNvPr>
          <p:cNvGrpSpPr/>
          <p:nvPr userDrawn="1"/>
        </p:nvGrpSpPr>
        <p:grpSpPr>
          <a:xfrm>
            <a:off x="0" y="0"/>
            <a:ext cx="12192000" cy="6858000"/>
            <a:chOff x="0" y="0"/>
            <a:chExt cx="12192000" cy="6858000"/>
          </a:xfrm>
        </p:grpSpPr>
        <p:cxnSp>
          <p:nvCxnSpPr>
            <p:cNvPr id="7" name="Straight Connector 6">
              <a:extLst>
                <a:ext uri="{FF2B5EF4-FFF2-40B4-BE49-F238E27FC236}">
                  <a16:creationId xmlns:a16="http://schemas.microsoft.com/office/drawing/2014/main" id="{5CD412E5-2492-4063-96AB-C451FC39F2B6}"/>
                </a:ext>
              </a:extLst>
            </p:cNvPr>
            <p:cNvCxnSpPr/>
            <p:nvPr/>
          </p:nvCxnSpPr>
          <p:spPr>
            <a:xfrm>
              <a:off x="0" y="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25E7FAE-6A98-413B-871E-10F8DF6FF1E3}"/>
                </a:ext>
              </a:extLst>
            </p:cNvPr>
            <p:cNvCxnSpPr/>
            <p:nvPr/>
          </p:nvCxnSpPr>
          <p:spPr>
            <a:xfrm>
              <a:off x="0" y="29260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F42BDE7-00A0-446E-9CEE-23DDF6A13E6E}"/>
                </a:ext>
              </a:extLst>
            </p:cNvPr>
            <p:cNvCxnSpPr/>
            <p:nvPr/>
          </p:nvCxnSpPr>
          <p:spPr>
            <a:xfrm>
              <a:off x="0" y="585216"/>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D48FF31-9C6A-4C0C-AB96-ED556488A1BA}"/>
                </a:ext>
              </a:extLst>
            </p:cNvPr>
            <p:cNvCxnSpPr/>
            <p:nvPr/>
          </p:nvCxnSpPr>
          <p:spPr>
            <a:xfrm>
              <a:off x="0" y="6272784"/>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8D811B2-F122-4FF3-A4F6-E7291A5152BB}"/>
                </a:ext>
              </a:extLst>
            </p:cNvPr>
            <p:cNvCxnSpPr/>
            <p:nvPr/>
          </p:nvCxnSpPr>
          <p:spPr>
            <a:xfrm>
              <a:off x="0" y="656539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2029335-BA6E-4B6F-B752-D02603169DE6}"/>
                </a:ext>
              </a:extLst>
            </p:cNvPr>
            <p:cNvCxnSpPr/>
            <p:nvPr/>
          </p:nvCxnSpPr>
          <p:spPr>
            <a:xfrm>
              <a:off x="0" y="685800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08D55A0-D16C-4191-B9F9-C95B51610B5E}"/>
                </a:ext>
              </a:extLst>
            </p:cNvPr>
            <p:cNvCxnSpPr/>
            <p:nvPr/>
          </p:nvCxnSpPr>
          <p:spPr>
            <a:xfrm>
              <a:off x="0" y="87782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A3FCB58-9F61-404B-A493-7860A942FCC2}"/>
                </a:ext>
              </a:extLst>
            </p:cNvPr>
            <p:cNvCxnSpPr/>
            <p:nvPr/>
          </p:nvCxnSpPr>
          <p:spPr>
            <a:xfrm>
              <a:off x="0" y="117043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EFD38DF-4402-499A-B7B2-D5BBF3AD467C}"/>
                </a:ext>
              </a:extLst>
            </p:cNvPr>
            <p:cNvCxnSpPr/>
            <p:nvPr/>
          </p:nvCxnSpPr>
          <p:spPr>
            <a:xfrm>
              <a:off x="0" y="146304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6DFD209-A624-4FEA-8F60-067FBF0CC1E8}"/>
                </a:ext>
              </a:extLst>
            </p:cNvPr>
            <p:cNvCxnSpPr/>
            <p:nvPr/>
          </p:nvCxnSpPr>
          <p:spPr>
            <a:xfrm>
              <a:off x="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1B8ED61-88C3-48AA-91A7-BFD779B3B3BA}"/>
                </a:ext>
              </a:extLst>
            </p:cNvPr>
            <p:cNvCxnSpPr/>
            <p:nvPr/>
          </p:nvCxnSpPr>
          <p:spPr>
            <a:xfrm>
              <a:off x="585216"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22AC47D-49D2-4B9E-B580-53A7922E5654}"/>
                </a:ext>
              </a:extLst>
            </p:cNvPr>
            <p:cNvCxnSpPr/>
            <p:nvPr/>
          </p:nvCxnSpPr>
          <p:spPr>
            <a:xfrm>
              <a:off x="29260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0D7A2DB-4310-49CD-83F6-55B33BE76665}"/>
                </a:ext>
              </a:extLst>
            </p:cNvPr>
            <p:cNvCxnSpPr/>
            <p:nvPr/>
          </p:nvCxnSpPr>
          <p:spPr>
            <a:xfrm>
              <a:off x="877824"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0C40071-7BC6-4682-9CD1-0631E07C9F11}"/>
                </a:ext>
              </a:extLst>
            </p:cNvPr>
            <p:cNvCxnSpPr/>
            <p:nvPr/>
          </p:nvCxnSpPr>
          <p:spPr>
            <a:xfrm>
              <a:off x="117043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E0ACFAA-26E9-44D2-BEF0-E02CAE93F397}"/>
                </a:ext>
              </a:extLst>
            </p:cNvPr>
            <p:cNvCxnSpPr/>
            <p:nvPr/>
          </p:nvCxnSpPr>
          <p:spPr>
            <a:xfrm>
              <a:off x="1102156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85D1186-93AE-4B67-8544-763E0B213AAC}"/>
                </a:ext>
              </a:extLst>
            </p:cNvPr>
            <p:cNvCxnSpPr/>
            <p:nvPr/>
          </p:nvCxnSpPr>
          <p:spPr>
            <a:xfrm>
              <a:off x="11606784"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B1D45AE-FC53-4BB4-A9CD-C563C03A1195}"/>
                </a:ext>
              </a:extLst>
            </p:cNvPr>
            <p:cNvCxnSpPr/>
            <p:nvPr/>
          </p:nvCxnSpPr>
          <p:spPr>
            <a:xfrm>
              <a:off x="11314176"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325177A-06D9-4C2A-B7EF-984A90245BF7}"/>
                </a:ext>
              </a:extLst>
            </p:cNvPr>
            <p:cNvCxnSpPr/>
            <p:nvPr/>
          </p:nvCxnSpPr>
          <p:spPr>
            <a:xfrm>
              <a:off x="1189939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2B67796-DF72-4C3B-A79D-7534FD3084C9}"/>
                </a:ext>
              </a:extLst>
            </p:cNvPr>
            <p:cNvCxnSpPr/>
            <p:nvPr/>
          </p:nvCxnSpPr>
          <p:spPr>
            <a:xfrm>
              <a:off x="1219200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8B2C409-2FF7-4120-9E48-02A446B82DD6}"/>
                </a:ext>
              </a:extLst>
            </p:cNvPr>
            <p:cNvCxnSpPr/>
            <p:nvPr/>
          </p:nvCxnSpPr>
          <p:spPr>
            <a:xfrm>
              <a:off x="0" y="175564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3E0130A-B11A-42AB-8439-3CB0569F1C08}"/>
                </a:ext>
              </a:extLst>
            </p:cNvPr>
            <p:cNvCxnSpPr/>
            <p:nvPr/>
          </p:nvCxnSpPr>
          <p:spPr>
            <a:xfrm>
              <a:off x="0" y="204825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840B631-CB23-44B8-823B-56619D54F0E4}"/>
                </a:ext>
              </a:extLst>
            </p:cNvPr>
            <p:cNvCxnSpPr/>
            <p:nvPr/>
          </p:nvCxnSpPr>
          <p:spPr>
            <a:xfrm>
              <a:off x="0" y="234086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7DD460B-BBE5-43D6-95DF-C1C1CC6239C6}"/>
                </a:ext>
              </a:extLst>
            </p:cNvPr>
            <p:cNvCxnSpPr/>
            <p:nvPr/>
          </p:nvCxnSpPr>
          <p:spPr>
            <a:xfrm>
              <a:off x="0" y="263347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F5BEEB4-62B8-420A-9489-8319B9432C34}"/>
                </a:ext>
              </a:extLst>
            </p:cNvPr>
            <p:cNvCxnSpPr/>
            <p:nvPr/>
          </p:nvCxnSpPr>
          <p:spPr>
            <a:xfrm>
              <a:off x="0" y="292608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9242164-82A4-4DA9-B78C-33430C241872}"/>
                </a:ext>
              </a:extLst>
            </p:cNvPr>
            <p:cNvCxnSpPr/>
            <p:nvPr/>
          </p:nvCxnSpPr>
          <p:spPr>
            <a:xfrm>
              <a:off x="0" y="321868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D8767DD-4892-4904-AE72-87087DD9CCC2}"/>
                </a:ext>
              </a:extLst>
            </p:cNvPr>
            <p:cNvCxnSpPr/>
            <p:nvPr/>
          </p:nvCxnSpPr>
          <p:spPr>
            <a:xfrm>
              <a:off x="0" y="351129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45FC793-2AD0-4021-B3FB-391EDDE6CB63}"/>
                </a:ext>
              </a:extLst>
            </p:cNvPr>
            <p:cNvCxnSpPr/>
            <p:nvPr userDrawn="1"/>
          </p:nvCxnSpPr>
          <p:spPr>
            <a:xfrm>
              <a:off x="0" y="380390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091C6C8-296D-4AA9-8F03-7DEA5FA7D71A}"/>
                </a:ext>
              </a:extLst>
            </p:cNvPr>
            <p:cNvCxnSpPr/>
            <p:nvPr userDrawn="1"/>
          </p:nvCxnSpPr>
          <p:spPr>
            <a:xfrm>
              <a:off x="0" y="409651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1CBDA8A-698A-4B1C-BC41-CD72C2900FE8}"/>
                </a:ext>
              </a:extLst>
            </p:cNvPr>
            <p:cNvCxnSpPr/>
            <p:nvPr userDrawn="1"/>
          </p:nvCxnSpPr>
          <p:spPr>
            <a:xfrm>
              <a:off x="0" y="438912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0780C82-EF19-43A2-BF1B-31FDFBA092CA}"/>
                </a:ext>
              </a:extLst>
            </p:cNvPr>
            <p:cNvCxnSpPr/>
            <p:nvPr userDrawn="1"/>
          </p:nvCxnSpPr>
          <p:spPr>
            <a:xfrm>
              <a:off x="0" y="468172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3492339-9370-44E2-8C4D-414393DEB764}"/>
                </a:ext>
              </a:extLst>
            </p:cNvPr>
            <p:cNvCxnSpPr/>
            <p:nvPr userDrawn="1"/>
          </p:nvCxnSpPr>
          <p:spPr>
            <a:xfrm>
              <a:off x="0" y="497433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BF7CE2A-C0A7-4C6F-88B8-E40107AE34E8}"/>
                </a:ext>
              </a:extLst>
            </p:cNvPr>
            <p:cNvCxnSpPr/>
            <p:nvPr userDrawn="1"/>
          </p:nvCxnSpPr>
          <p:spPr>
            <a:xfrm>
              <a:off x="0" y="526694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CD7A1D0-B060-4037-BFAE-80FAF89CC35F}"/>
                </a:ext>
              </a:extLst>
            </p:cNvPr>
            <p:cNvCxnSpPr/>
            <p:nvPr userDrawn="1"/>
          </p:nvCxnSpPr>
          <p:spPr>
            <a:xfrm>
              <a:off x="0" y="555955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2A121C21-7F60-43D7-B9B4-682B9D22E24D}"/>
                </a:ext>
              </a:extLst>
            </p:cNvPr>
            <p:cNvCxnSpPr/>
            <p:nvPr userDrawn="1"/>
          </p:nvCxnSpPr>
          <p:spPr>
            <a:xfrm>
              <a:off x="0" y="585216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3" name=".64 square" hidden="1">
            <a:extLst>
              <a:ext uri="{FF2B5EF4-FFF2-40B4-BE49-F238E27FC236}">
                <a16:creationId xmlns:a16="http://schemas.microsoft.com/office/drawing/2014/main" id="{90E0CE0A-15D7-405F-8DFA-B7F5AF47B03C}"/>
              </a:ext>
            </a:extLst>
          </p:cNvPr>
          <p:cNvSpPr/>
          <p:nvPr userDrawn="1"/>
        </p:nvSpPr>
        <p:spPr bwMode="auto">
          <a:xfrm>
            <a:off x="0" y="0"/>
            <a:ext cx="585216" cy="585216"/>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35" name=".32 square" hidden="1">
            <a:extLst>
              <a:ext uri="{FF2B5EF4-FFF2-40B4-BE49-F238E27FC236}">
                <a16:creationId xmlns:a16="http://schemas.microsoft.com/office/drawing/2014/main" id="{09835393-211C-428D-B22F-51EE7A413599}"/>
              </a:ext>
            </a:extLst>
          </p:cNvPr>
          <p:cNvSpPr/>
          <p:nvPr userDrawn="1"/>
        </p:nvSpPr>
        <p:spPr bwMode="auto">
          <a:xfrm>
            <a:off x="0" y="0"/>
            <a:ext cx="292608" cy="292608"/>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49" name="TextBox 48">
            <a:extLst>
              <a:ext uri="{FF2B5EF4-FFF2-40B4-BE49-F238E27FC236}">
                <a16:creationId xmlns:a16="http://schemas.microsoft.com/office/drawing/2014/main" id="{96B11974-843F-5942-BA9E-97ADE41C9A58}"/>
              </a:ext>
            </a:extLst>
          </p:cNvPr>
          <p:cNvSpPr txBox="1"/>
          <p:nvPr userDrawn="1"/>
        </p:nvSpPr>
        <p:spPr>
          <a:xfrm>
            <a:off x="196319" y="6553364"/>
            <a:ext cx="114454" cy="190581"/>
          </a:xfrm>
          <a:prstGeom prst="rect">
            <a:avLst/>
          </a:prstGeom>
          <a:noFill/>
        </p:spPr>
        <p:txBody>
          <a:bodyPr wrap="none" lIns="0" tIns="41029" rIns="0" bIns="41029" rtlCol="0" anchor="ctr">
            <a:spAutoFit/>
          </a:bodyPr>
          <a:lstStyle/>
          <a:p>
            <a:pPr algn="r">
              <a:defRPr/>
            </a:pPr>
            <a:fld id="{B50A2252-0B00-49D0-9A28-2F5CCECF09D1}" type="slidenum">
              <a:rPr lang="en-US" sz="700" kern="1200" cap="none" spc="10" baseline="0">
                <a:solidFill>
                  <a:schemeClr val="tx1"/>
                </a:solidFill>
                <a:latin typeface="Arial" panose="020B0604020202020204" pitchFamily="34" charset="0"/>
                <a:ea typeface="+mn-ea"/>
                <a:cs typeface="Arial" panose="020B0604020202020204" pitchFamily="34" charset="0"/>
              </a:rPr>
              <a:pPr algn="r">
                <a:defRPr/>
              </a:pPr>
              <a:t>‹#›</a:t>
            </a:fld>
            <a:endParaRPr lang="en-US" sz="700" kern="1200" cap="none" spc="10" baseline="0" dirty="0">
              <a:solidFill>
                <a:schemeClr val="tx1"/>
              </a:solidFill>
              <a:latin typeface="Arial" panose="020B0604020202020204" pitchFamily="34" charset="0"/>
              <a:ea typeface="+mn-ea"/>
              <a:cs typeface="Arial" panose="020B0604020202020204" pitchFamily="34" charset="0"/>
            </a:endParaRPr>
          </a:p>
        </p:txBody>
      </p:sp>
      <p:sp>
        <p:nvSpPr>
          <p:cNvPr id="51" name="TextBox 50">
            <a:extLst>
              <a:ext uri="{FF2B5EF4-FFF2-40B4-BE49-F238E27FC236}">
                <a16:creationId xmlns:a16="http://schemas.microsoft.com/office/drawing/2014/main" id="{BC37A066-5679-7640-9C08-54559BF7A6BC}"/>
              </a:ext>
            </a:extLst>
          </p:cNvPr>
          <p:cNvSpPr txBox="1"/>
          <p:nvPr userDrawn="1"/>
        </p:nvSpPr>
        <p:spPr>
          <a:xfrm>
            <a:off x="444516" y="6543252"/>
            <a:ext cx="26930" cy="198276"/>
          </a:xfrm>
          <a:prstGeom prst="rect">
            <a:avLst/>
          </a:prstGeom>
          <a:noFill/>
        </p:spPr>
        <p:txBody>
          <a:bodyPr wrap="none" lIns="0" tIns="41029" rIns="0" bIns="41029" rtlCol="0" anchor="ctr">
            <a:spAutoFit/>
          </a:bodyPr>
          <a:lstStyle/>
          <a:p>
            <a:pPr marL="0" marR="0" indent="0" algn="l" defTabSz="914367" rtl="0" eaLnBrk="1" fontAlgn="auto" latinLnBrk="0" hangingPunct="1">
              <a:lnSpc>
                <a:spcPct val="100000"/>
              </a:lnSpc>
              <a:spcBef>
                <a:spcPts val="0"/>
              </a:spcBef>
              <a:spcAft>
                <a:spcPts val="0"/>
              </a:spcAft>
              <a:buClrTx/>
              <a:buSzTx/>
              <a:buFontTx/>
              <a:buNone/>
              <a:tabLst/>
              <a:defRPr/>
            </a:pPr>
            <a:r>
              <a:rPr lang="en-US" sz="750" spc="10" dirty="0">
                <a:solidFill>
                  <a:schemeClr val="bg1"/>
                </a:solidFill>
                <a:cs typeface="Arial" panose="020B0604020202020204" pitchFamily="34" charset="0"/>
              </a:rPr>
              <a:t>|</a:t>
            </a:r>
          </a:p>
        </p:txBody>
      </p:sp>
      <p:sp>
        <p:nvSpPr>
          <p:cNvPr id="50" name="Rectangle 49" descr="{&quot;templafy&quot;:{&quot;binding&quot;:&quot;{{Form.Footer}}&quot;,&quot;type&quot;:&quot;text&quot;}}">
            <a:extLst>
              <a:ext uri="{FF2B5EF4-FFF2-40B4-BE49-F238E27FC236}">
                <a16:creationId xmlns:a16="http://schemas.microsoft.com/office/drawing/2014/main" id="{31FF5E37-9042-4844-B9BE-993B8146017C}"/>
              </a:ext>
            </a:extLst>
          </p:cNvPr>
          <p:cNvSpPr/>
          <p:nvPr userDrawn="1"/>
        </p:nvSpPr>
        <p:spPr bwMode="auto">
          <a:xfrm>
            <a:off x="603380" y="6567862"/>
            <a:ext cx="9000000" cy="161105"/>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l" defTabSz="932472" fontAlgn="base">
              <a:spcBef>
                <a:spcPct val="0"/>
              </a:spcBef>
              <a:spcAft>
                <a:spcPct val="0"/>
              </a:spcAft>
            </a:pPr>
            <a:endParaRPr lang="en-GB" sz="750" dirty="0" err="1">
              <a:gradFill>
                <a:gsLst>
                  <a:gs pos="0">
                    <a:srgbClr val="FFFFFF"/>
                  </a:gs>
                  <a:gs pos="100000">
                    <a:srgbClr val="FFFFFF"/>
                  </a:gs>
                </a:gsLst>
                <a:lin ang="5400000" scaled="0"/>
              </a:gradFill>
              <a:ea typeface="Segoe UI" pitchFamily="34" charset="0"/>
              <a:cs typeface="Segoe UI" pitchFamily="34" charset="0"/>
            </a:endParaRPr>
          </a:p>
        </p:txBody>
      </p:sp>
      <p:sp>
        <p:nvSpPr>
          <p:cNvPr id="34" name="TextBox 33">
            <a:extLst>
              <a:ext uri="{FF2B5EF4-FFF2-40B4-BE49-F238E27FC236}">
                <a16:creationId xmlns:a16="http://schemas.microsoft.com/office/drawing/2014/main" id="{1ECEC237-BF50-62F6-EBA5-F159B5159644}"/>
              </a:ext>
            </a:extLst>
          </p:cNvPr>
          <p:cNvSpPr txBox="1"/>
          <p:nvPr userDrawn="1">
            <p:extLst>
              <p:ext uri="{1162E1C5-73C7-4A58-AE30-91384D911F3F}">
                <p184:classification xmlns:p184="http://schemas.microsoft.com/office/powerpoint/2018/4/main" val="hdr"/>
              </p:ext>
            </p:extLst>
          </p:nvPr>
        </p:nvSpPr>
        <p:spPr>
          <a:xfrm>
            <a:off x="63500" y="63500"/>
            <a:ext cx="417513" cy="152400"/>
          </a:xfrm>
          <a:prstGeom prst="rect">
            <a:avLst/>
          </a:prstGeom>
        </p:spPr>
        <p:txBody>
          <a:bodyPr horzOverflow="overflow" lIns="0" tIns="0" rIns="0" bIns="0">
            <a:spAutoFit/>
          </a:bodyPr>
          <a:lstStyle/>
          <a:p>
            <a:pPr algn="l"/>
            <a:r>
              <a:rPr lang="en-US" sz="1000">
                <a:solidFill>
                  <a:srgbClr val="008000"/>
                </a:solidFill>
                <a:latin typeface="Calibri" panose="020F0502020204030204" pitchFamily="34" charset="0"/>
                <a:ea typeface="Calibri" panose="020F0502020204030204" pitchFamily="34" charset="0"/>
                <a:cs typeface="Calibri" panose="020F0502020204030204" pitchFamily="34" charset="0"/>
              </a:rPr>
              <a:t>[Public]</a:t>
            </a:r>
          </a:p>
        </p:txBody>
      </p:sp>
    </p:spTree>
    <p:extLst>
      <p:ext uri="{BB962C8B-B14F-4D97-AF65-F5344CB8AC3E}">
        <p14:creationId xmlns:p14="http://schemas.microsoft.com/office/powerpoint/2010/main" val="3588427678"/>
      </p:ext>
    </p:extLst>
  </p:cSld>
  <p:clrMap bg1="dk1" tx1="lt1" bg2="dk2" tx2="lt2" accent1="accent1" accent2="accent2" accent3="accent3" accent4="accent4" accent5="accent5" accent6="accent6" hlink="hlink" folHlink="folHlink"/>
  <p:sldLayoutIdLst>
    <p:sldLayoutId id="2147484920" r:id="rId1"/>
    <p:sldLayoutId id="2147484926" r:id="rId2"/>
    <p:sldLayoutId id="2147484928" r:id="rId3"/>
    <p:sldLayoutId id="2147484710" r:id="rId4"/>
    <p:sldLayoutId id="2147484240" r:id="rId5"/>
    <p:sldLayoutId id="2147484736" r:id="rId6"/>
    <p:sldLayoutId id="2147484474" r:id="rId7"/>
    <p:sldLayoutId id="2147484639" r:id="rId8"/>
    <p:sldLayoutId id="2147484603" r:id="rId9"/>
    <p:sldLayoutId id="2147484919" r:id="rId10"/>
    <p:sldLayoutId id="2147484751" r:id="rId11"/>
    <p:sldLayoutId id="2147484914" r:id="rId12"/>
    <p:sldLayoutId id="2147484835" r:id="rId13"/>
    <p:sldLayoutId id="2147484929" r:id="rId14"/>
    <p:sldLayoutId id="2147484836" r:id="rId15"/>
    <p:sldLayoutId id="2147484837" r:id="rId16"/>
    <p:sldLayoutId id="2147484838" r:id="rId17"/>
    <p:sldLayoutId id="2147484923" r:id="rId18"/>
    <p:sldLayoutId id="2147484925" r:id="rId19"/>
    <p:sldLayoutId id="2147484839" r:id="rId20"/>
    <p:sldLayoutId id="2147484922" r:id="rId21"/>
    <p:sldLayoutId id="2147484783" r:id="rId22"/>
    <p:sldLayoutId id="2147484784" r:id="rId23"/>
    <p:sldLayoutId id="2147484787" r:id="rId24"/>
    <p:sldLayoutId id="2147484249" r:id="rId25"/>
    <p:sldLayoutId id="2147484932" r:id="rId26"/>
    <p:sldLayoutId id="2147484927" r:id="rId27"/>
    <p:sldLayoutId id="2147484671" r:id="rId28"/>
    <p:sldLayoutId id="2147484585" r:id="rId29"/>
    <p:sldLayoutId id="2147484924" r:id="rId30"/>
    <p:sldLayoutId id="2147484299" r:id="rId31"/>
    <p:sldLayoutId id="2147484933" r:id="rId32"/>
  </p:sldLayoutIdLst>
  <p:transition>
    <p:fade/>
  </p:transition>
  <p:hf hdr="0" dt="0"/>
  <p:txStyles>
    <p:titleStyle>
      <a:lvl1pPr algn="l" defTabSz="932742" rtl="0" eaLnBrk="1" latinLnBrk="0" hangingPunct="1">
        <a:lnSpc>
          <a:spcPct val="100000"/>
        </a:lnSpc>
        <a:spcBef>
          <a:spcPct val="0"/>
        </a:spcBef>
        <a:buNone/>
        <a:defRPr lang="en-US" sz="2800" b="1" kern="1200" cap="none" spc="0" baseline="0" dirty="0" smtClean="0">
          <a:ln w="3175">
            <a:noFill/>
          </a:ln>
          <a:solidFill>
            <a:schemeClr val="tx1"/>
          </a:solidFill>
          <a:effectLst/>
          <a:latin typeface="+mj-lt"/>
          <a:ea typeface="+mn-ea"/>
          <a:cs typeface="Segoe UI" pitchFamily="34" charset="0"/>
        </a:defRPr>
      </a:lvl1pPr>
    </p:titleStyle>
    <p:bodyStyle>
      <a:lvl1pPr marL="228600" marR="0" indent="-228600" algn="l" defTabSz="932742" rtl="0" eaLnBrk="1" fontAlgn="auto" latinLnBrk="0" hangingPunct="1">
        <a:lnSpc>
          <a:spcPct val="100000"/>
        </a:lnSpc>
        <a:spcBef>
          <a:spcPts val="600"/>
        </a:spcBef>
        <a:spcAft>
          <a:spcPts val="0"/>
        </a:spcAft>
        <a:buClr>
          <a:schemeClr val="accent1"/>
        </a:buClr>
        <a:buSzPct val="100000"/>
        <a:buFont typeface="Arial" panose="020B0604020202020204" pitchFamily="34" charset="0"/>
        <a:buChar char="•"/>
        <a:tabLst/>
        <a:defRPr sz="18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ts val="300"/>
        </a:spcBef>
        <a:spcAft>
          <a:spcPts val="0"/>
        </a:spcAft>
        <a:buClr>
          <a:schemeClr val="accent1"/>
        </a:buClr>
        <a:buSzPct val="100000"/>
        <a:buFont typeface="Arial" panose="020B0604020202020204" pitchFamily="34" charset="0"/>
        <a:buChar char="•"/>
        <a:tabLst/>
        <a:defRPr sz="16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ts val="300"/>
        </a:spcBef>
        <a:spcAft>
          <a:spcPts val="0"/>
        </a:spcAft>
        <a:buClr>
          <a:schemeClr val="accent1"/>
        </a:buClr>
        <a:buSzPct val="100000"/>
        <a:buFont typeface="Arial" panose="020B0604020202020204" pitchFamily="34" charset="0"/>
        <a:buChar char="•"/>
        <a:tabLst/>
        <a:defRPr sz="12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ts val="300"/>
        </a:spcBef>
        <a:spcAft>
          <a:spcPts val="0"/>
        </a:spcAft>
        <a:buClr>
          <a:schemeClr val="accent1"/>
        </a:buClr>
        <a:buSzPct val="100000"/>
        <a:buFont typeface="Arial" panose="020B0604020202020204" pitchFamily="34" charset="0"/>
        <a:buChar char="•"/>
        <a:tabLst/>
        <a:defRPr sz="11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ts val="300"/>
        </a:spcBef>
        <a:spcAft>
          <a:spcPts val="0"/>
        </a:spcAft>
        <a:buClr>
          <a:schemeClr val="accent1"/>
        </a:buClr>
        <a:buSzPct val="100000"/>
        <a:buFont typeface="Arial" panose="020B0604020202020204" pitchFamily="34" charset="0"/>
        <a:buChar char="•"/>
        <a:tabLst/>
        <a:defRPr sz="11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6" pos="368" userDrawn="1">
          <p15:clr>
            <a:srgbClr val="C35EA4"/>
          </p15:clr>
        </p15:guide>
        <p15:guide id="17" pos="7313" userDrawn="1">
          <p15:clr>
            <a:srgbClr val="C35EA4"/>
          </p15:clr>
        </p15:guide>
        <p15:guide id="25" orient="horz" pos="369" userDrawn="1">
          <p15:clr>
            <a:srgbClr val="C35EA4"/>
          </p15:clr>
        </p15:guide>
        <p15:guide id="26" orient="horz" pos="3949" userDrawn="1">
          <p15:clr>
            <a:srgbClr val="C35EA4"/>
          </p15:clr>
        </p15:guide>
        <p15:guide id="27" orient="horz" pos="184" userDrawn="1">
          <p15:clr>
            <a:srgbClr val="A4A3A4"/>
          </p15:clr>
        </p15:guide>
        <p15:guide id="28" pos="185" userDrawn="1">
          <p15:clr>
            <a:srgbClr val="A4A3A4"/>
          </p15:clr>
        </p15:guide>
        <p15:guide id="29" orient="horz" pos="4135" userDrawn="1">
          <p15:clr>
            <a:srgbClr val="A4A3A4"/>
          </p15:clr>
        </p15:guide>
        <p15:guide id="30" pos="7495" userDrawn="1">
          <p15:clr>
            <a:srgbClr val="A4A3A4"/>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image" Target="../media/image1.emf"/></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8.xml"/><Relationship Id="rId1" Type="http://schemas.openxmlformats.org/officeDocument/2006/relationships/tags" Target="../tags/tag5.xml"/><Relationship Id="rId6" Type="http://schemas.openxmlformats.org/officeDocument/2006/relationships/chart" Target="../charts/chart4.xml"/><Relationship Id="rId5" Type="http://schemas.openxmlformats.org/officeDocument/2006/relationships/image" Target="../media/image16.emf"/><Relationship Id="rId4" Type="http://schemas.openxmlformats.org/officeDocument/2006/relationships/oleObject" Target="../embeddings/oleObject5.bin"/></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32.xml"/><Relationship Id="rId6" Type="http://schemas.microsoft.com/office/2007/relationships/hdphoto" Target="../media/hdphoto3.wdp"/><Relationship Id="rId5" Type="http://schemas.openxmlformats.org/officeDocument/2006/relationships/image" Target="../media/image19.png"/><Relationship Id="rId4" Type="http://schemas.microsoft.com/office/2007/relationships/hdphoto" Target="../media/hdphoto2.wdp"/></Relationships>
</file>

<file path=ppt/slides/_rels/slide12.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8.xml"/><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hyperlink" Target="http://www.spec.org/" TargetMode="External"/><Relationship Id="rId2" Type="http://schemas.openxmlformats.org/officeDocument/2006/relationships/notesSlide" Target="../notesSlides/notesSlide12.xml"/><Relationship Id="rId1" Type="http://schemas.openxmlformats.org/officeDocument/2006/relationships/slideLayout" Target="../slideLayouts/slideLayout4.xml"/><Relationship Id="rId5" Type="http://schemas.openxmlformats.org/officeDocument/2006/relationships/hyperlink" Target="https://www.spec.org/cpu2017/results/res2023q4/cpu2017-20231127-40064.html" TargetMode="External"/><Relationship Id="rId4" Type="http://schemas.openxmlformats.org/officeDocument/2006/relationships/hyperlink" Target="https://www.spec.org/cpu2017/results/res2023q2/cpu2017-20230522-36617.html"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hyperlink" Target="http://www.spec.org/" TargetMode="Externa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notesSlide" Target="../notesSlides/notesSlide2.xml"/><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slideLayout" Target="../slideLayouts/slideLayout8.xml"/><Relationship Id="rId1" Type="http://schemas.openxmlformats.org/officeDocument/2006/relationships/tags" Target="../tags/tag3.xml"/><Relationship Id="rId6" Type="http://schemas.openxmlformats.org/officeDocument/2006/relationships/image" Target="../media/image5.emf"/><Relationship Id="rId11" Type="http://schemas.openxmlformats.org/officeDocument/2006/relationships/image" Target="../media/image10.png"/><Relationship Id="rId5" Type="http://schemas.openxmlformats.org/officeDocument/2006/relationships/image" Target="../media/image1.emf"/><Relationship Id="rId15" Type="http://schemas.openxmlformats.org/officeDocument/2006/relationships/hyperlink" Target="https://azurelocalsolutions.azure.microsoft.com/#/catalog?cPUFamily=AMD" TargetMode="External"/><Relationship Id="rId10" Type="http://schemas.openxmlformats.org/officeDocument/2006/relationships/image" Target="../media/image9.png"/><Relationship Id="rId4" Type="http://schemas.openxmlformats.org/officeDocument/2006/relationships/oleObject" Target="../embeddings/oleObject3.bin"/><Relationship Id="rId9" Type="http://schemas.openxmlformats.org/officeDocument/2006/relationships/image" Target="../media/image8.png"/><Relationship Id="rId14"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3.xml"/><Relationship Id="rId1" Type="http://schemas.openxmlformats.org/officeDocument/2006/relationships/slideLayout" Target="../slideLayouts/slideLayout8.xml"/><Relationship Id="rId5" Type="http://schemas.openxmlformats.org/officeDocument/2006/relationships/hyperlink" Target="https://www.amd.com/en/technologies/infinity-guard" TargetMode="External"/><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7" Type="http://schemas.openxmlformats.org/officeDocument/2006/relationships/hyperlink" Target="https://www.amd.com/system/files/documents/amd-epyc-9004x-pb-openfoam.pdf" TargetMode="External"/><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hyperlink" Target="https://www.amd.com/system/files/documents/amd-epyc-9004x-pb-ansys-fluent.pdf" TargetMode="External"/><Relationship Id="rId5" Type="http://schemas.openxmlformats.org/officeDocument/2006/relationships/hyperlink" Target="https://www.amd.com/system/files/documents/amd-epyc-9004x-pb-ansys-ls-dyna.pdf" TargetMode="External"/><Relationship Id="rId4" Type="http://schemas.openxmlformats.org/officeDocument/2006/relationships/hyperlink" Target="https://www.amd.com/system/files/documents/amd-epyc-9004x-pb-ansys-cfx.pdf" TargetMode="External"/></Relationships>
</file>

<file path=ppt/slides/_rels/slide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hyperlink" Target="https://www.amd.com/content/dam/amd/en/documents/epyc-business-docs/performance-briefs/amd-epyc-9754-pb-cloud-native-workloads.pdf" TargetMode="Externa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8.xml"/><Relationship Id="rId1" Type="http://schemas.openxmlformats.org/officeDocument/2006/relationships/tags" Target="../tags/tag4.xml"/><Relationship Id="rId6" Type="http://schemas.openxmlformats.org/officeDocument/2006/relationships/image" Target="../media/image17.png"/><Relationship Id="rId5" Type="http://schemas.openxmlformats.org/officeDocument/2006/relationships/image" Target="../media/image16.emf"/><Relationship Id="rId4" Type="http://schemas.openxmlformats.org/officeDocument/2006/relationships/oleObject" Target="../embeddings/oleObject4.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6E74B4DB-B821-9894-7908-DC03F78F89A3}"/>
              </a:ext>
            </a:extLst>
          </p:cNvPr>
          <p:cNvGraphicFramePr>
            <a:graphicFrameLocks noChangeAspect="1"/>
          </p:cNvGraphicFramePr>
          <p:nvPr>
            <p:custDataLst>
              <p:tags r:id="rId1"/>
            </p:custDataLst>
            <p:extLst>
              <p:ext uri="{D42A27DB-BD31-4B8C-83A1-F6EECF244321}">
                <p14:modId xmlns:p14="http://schemas.microsoft.com/office/powerpoint/2010/main" val="73079887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1" imgH="411" progId="TCLayout.ActiveDocument.1">
                  <p:embed/>
                </p:oleObj>
              </mc:Choice>
              <mc:Fallback>
                <p:oleObj name="think-cell Slide" r:id="rId3" imgW="411" imgH="411" progId="TCLayout.ActiveDocument.1">
                  <p:embed/>
                  <p:pic>
                    <p:nvPicPr>
                      <p:cNvPr id="5" name="think-cell data - do not delete" hidden="1">
                        <a:extLst>
                          <a:ext uri="{FF2B5EF4-FFF2-40B4-BE49-F238E27FC236}">
                            <a16:creationId xmlns:a16="http://schemas.microsoft.com/office/drawing/2014/main" id="{6E74B4DB-B821-9894-7908-DC03F78F89A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E2F1CC52-1C9C-22AD-B2F6-DA0BC2752F1C}"/>
              </a:ext>
            </a:extLst>
          </p:cNvPr>
          <p:cNvSpPr>
            <a:spLocks noGrp="1"/>
          </p:cNvSpPr>
          <p:nvPr>
            <p:ph type="title"/>
          </p:nvPr>
        </p:nvSpPr>
        <p:spPr>
          <a:xfrm>
            <a:off x="5910606" y="1621536"/>
            <a:ext cx="5683986" cy="1941576"/>
          </a:xfrm>
        </p:spPr>
        <p:txBody>
          <a:bodyPr vert="horz"/>
          <a:lstStyle/>
          <a:p>
            <a:r>
              <a:rPr lang="en-US" sz="3200" cap="all" dirty="0"/>
              <a:t>AMD AZURE LOCAL solutions</a:t>
            </a:r>
            <a:endParaRPr lang="en-US" sz="3200" b="0" cap="all" dirty="0"/>
          </a:p>
        </p:txBody>
      </p:sp>
      <p:sp>
        <p:nvSpPr>
          <p:cNvPr id="3" name="Text Placeholder 2">
            <a:extLst>
              <a:ext uri="{FF2B5EF4-FFF2-40B4-BE49-F238E27FC236}">
                <a16:creationId xmlns:a16="http://schemas.microsoft.com/office/drawing/2014/main" id="{C2B39AD6-A564-B185-5BEB-C819F6EF8309}"/>
              </a:ext>
            </a:extLst>
          </p:cNvPr>
          <p:cNvSpPr>
            <a:spLocks noGrp="1"/>
          </p:cNvSpPr>
          <p:nvPr>
            <p:ph type="body" sz="quarter" idx="12"/>
          </p:nvPr>
        </p:nvSpPr>
        <p:spPr>
          <a:xfrm>
            <a:off x="5910606" y="3883843"/>
            <a:ext cx="5683986" cy="369332"/>
          </a:xfrm>
        </p:spPr>
        <p:txBody>
          <a:bodyPr/>
          <a:lstStyle/>
          <a:p>
            <a:r>
              <a:rPr lang="en-US" sz="2400" b="0" dirty="0"/>
              <a:t>February 2025</a:t>
            </a:r>
          </a:p>
        </p:txBody>
      </p:sp>
    </p:spTree>
    <p:extLst>
      <p:ext uri="{BB962C8B-B14F-4D97-AF65-F5344CB8AC3E}">
        <p14:creationId xmlns:p14="http://schemas.microsoft.com/office/powerpoint/2010/main" val="1921230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 name="Object 24" hidden="1">
            <a:extLst>
              <a:ext uri="{FF2B5EF4-FFF2-40B4-BE49-F238E27FC236}">
                <a16:creationId xmlns:a16="http://schemas.microsoft.com/office/drawing/2014/main" id="{F49FFCB7-B813-86A8-89D6-E0573CD078A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25" imgH="426" progId="TCLayout.ActiveDocument.1">
                  <p:embed/>
                </p:oleObj>
              </mc:Choice>
              <mc:Fallback>
                <p:oleObj name="think-cell Slide" r:id="rId4" imgW="425" imgH="426" progId="TCLayout.ActiveDocument.1">
                  <p:embed/>
                  <p:pic>
                    <p:nvPicPr>
                      <p:cNvPr id="25" name="Object 24" hidden="1">
                        <a:extLst>
                          <a:ext uri="{FF2B5EF4-FFF2-40B4-BE49-F238E27FC236}">
                            <a16:creationId xmlns:a16="http://schemas.microsoft.com/office/drawing/2014/main" id="{F49FFCB7-B813-86A8-89D6-E0573CD078A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25B6C43B-A5F6-181B-EF92-A3F4959C97F2}"/>
              </a:ext>
            </a:extLst>
          </p:cNvPr>
          <p:cNvSpPr>
            <a:spLocks noGrp="1"/>
          </p:cNvSpPr>
          <p:nvPr>
            <p:ph type="title"/>
          </p:nvPr>
        </p:nvSpPr>
        <p:spPr>
          <a:xfrm>
            <a:off x="588263" y="591790"/>
            <a:ext cx="11018520" cy="800219"/>
          </a:xfrm>
        </p:spPr>
        <p:txBody>
          <a:bodyPr vert="horz"/>
          <a:lstStyle/>
          <a:p>
            <a:r>
              <a:rPr lang="en-US" spc="-117">
                <a:solidFill>
                  <a:srgbClr val="FFFFFF"/>
                </a:solidFill>
                <a:cs typeface="Arial" panose="020B0604020202020204" pitchFamily="34" charset="0"/>
              </a:rPr>
              <a:t>4</a:t>
            </a:r>
            <a:r>
              <a:rPr lang="en-US" spc="-117" baseline="30000">
                <a:solidFill>
                  <a:srgbClr val="FFFFFF"/>
                </a:solidFill>
                <a:cs typeface="Arial" panose="020B0604020202020204" pitchFamily="34" charset="0"/>
              </a:rPr>
              <a:t>th</a:t>
            </a:r>
            <a:r>
              <a:rPr lang="en-US" spc="-117">
                <a:solidFill>
                  <a:srgbClr val="FFFFFF"/>
                </a:solidFill>
                <a:cs typeface="Arial" panose="020B0604020202020204" pitchFamily="34" charset="0"/>
              </a:rPr>
              <a:t> Gen AMD EPYC 8004 Series Processors</a:t>
            </a:r>
            <a:br>
              <a:rPr lang="en-US"/>
            </a:br>
            <a:r>
              <a:rPr lang="en-US" sz="2400" b="0">
                <a:solidFill>
                  <a:schemeClr val="accent6"/>
                </a:solidFill>
              </a:rPr>
              <a:t>Leadership Edge IoT Gateway Performance</a:t>
            </a:r>
            <a:endParaRPr lang="en-US" b="0">
              <a:solidFill>
                <a:schemeClr val="accent6"/>
              </a:solidFill>
            </a:endParaRPr>
          </a:p>
        </p:txBody>
      </p:sp>
      <p:sp>
        <p:nvSpPr>
          <p:cNvPr id="29" name="Rectangle 28">
            <a:extLst>
              <a:ext uri="{FF2B5EF4-FFF2-40B4-BE49-F238E27FC236}">
                <a16:creationId xmlns:a16="http://schemas.microsoft.com/office/drawing/2014/main" id="{835A0C61-91B1-70FE-BCAA-B2F5A7F8534C}"/>
              </a:ext>
            </a:extLst>
          </p:cNvPr>
          <p:cNvSpPr/>
          <p:nvPr/>
        </p:nvSpPr>
        <p:spPr>
          <a:xfrm>
            <a:off x="588263" y="6104627"/>
            <a:ext cx="5760117" cy="323165"/>
          </a:xfrm>
          <a:prstGeom prst="rect">
            <a:avLst/>
          </a:prstGeom>
        </p:spPr>
        <p:txBody>
          <a:bodyPr wrap="square" lIns="0" tIns="0" rIns="0" bIns="0" anchor="b" anchorCtr="0">
            <a:spAutoFit/>
          </a:bodyPr>
          <a:lstStyle/>
          <a:p>
            <a:r>
              <a:rPr lang="en-US" sz="700">
                <a:solidFill>
                  <a:schemeClr val="tx1">
                    <a:lumMod val="65000"/>
                  </a:schemeClr>
                </a:solidFill>
                <a:cs typeface="+mj-cs"/>
              </a:rPr>
              <a:t>*System power in watts and system $ are estimated</a:t>
            </a:r>
          </a:p>
          <a:p>
            <a:r>
              <a:rPr lang="en-US" sz="700">
                <a:solidFill>
                  <a:schemeClr val="tx1">
                    <a:lumMod val="65000"/>
                  </a:schemeClr>
                </a:solidFill>
                <a:cs typeface="+mj-cs"/>
              </a:rPr>
              <a:t>Power = Power Determinism mode in BIOS. As of 9/18/2023, see endnote SP6-005.</a:t>
            </a:r>
          </a:p>
          <a:p>
            <a:r>
              <a:rPr lang="en-US" sz="700">
                <a:solidFill>
                  <a:schemeClr val="tx1">
                    <a:lumMod val="65000"/>
                  </a:schemeClr>
                </a:solidFill>
                <a:cs typeface="+mj-cs"/>
              </a:rPr>
              <a:t>Apache </a:t>
            </a:r>
            <a:r>
              <a:rPr lang="en-US" sz="700" err="1">
                <a:solidFill>
                  <a:schemeClr val="tx1">
                    <a:lumMod val="65000"/>
                  </a:schemeClr>
                </a:solidFill>
                <a:cs typeface="+mj-cs"/>
              </a:rPr>
              <a:t>IotDB</a:t>
            </a:r>
            <a:r>
              <a:rPr lang="en-US" sz="700">
                <a:solidFill>
                  <a:schemeClr val="tx1">
                    <a:lumMod val="65000"/>
                  </a:schemeClr>
                </a:solidFill>
                <a:cs typeface="+mj-cs"/>
              </a:rPr>
              <a:t> is a time series database, and this benchmark is facilitated using the IoT Benchmark</a:t>
            </a:r>
          </a:p>
        </p:txBody>
      </p:sp>
      <p:graphicFrame>
        <p:nvGraphicFramePr>
          <p:cNvPr id="3" name="Chart 2">
            <a:extLst>
              <a:ext uri="{FF2B5EF4-FFF2-40B4-BE49-F238E27FC236}">
                <a16:creationId xmlns:a16="http://schemas.microsoft.com/office/drawing/2014/main" id="{795B6718-91EC-11DE-AB52-4E8757965C71}"/>
              </a:ext>
            </a:extLst>
          </p:cNvPr>
          <p:cNvGraphicFramePr/>
          <p:nvPr/>
        </p:nvGraphicFramePr>
        <p:xfrm>
          <a:off x="1414130" y="2269075"/>
          <a:ext cx="9569302" cy="3547765"/>
        </p:xfrm>
        <a:graphic>
          <a:graphicData uri="http://schemas.openxmlformats.org/drawingml/2006/chart">
            <c:chart xmlns:c="http://schemas.openxmlformats.org/drawingml/2006/chart" xmlns:r="http://schemas.openxmlformats.org/officeDocument/2006/relationships" r:id="rId6"/>
          </a:graphicData>
        </a:graphic>
      </p:graphicFrame>
      <p:sp>
        <p:nvSpPr>
          <p:cNvPr id="5" name="TextBox 4">
            <a:extLst>
              <a:ext uri="{FF2B5EF4-FFF2-40B4-BE49-F238E27FC236}">
                <a16:creationId xmlns:a16="http://schemas.microsoft.com/office/drawing/2014/main" id="{3BB65107-E53C-5660-D01B-28024A5398B4}"/>
              </a:ext>
            </a:extLst>
          </p:cNvPr>
          <p:cNvSpPr txBox="1"/>
          <p:nvPr/>
        </p:nvSpPr>
        <p:spPr>
          <a:xfrm>
            <a:off x="2002055" y="1536088"/>
            <a:ext cx="8229599" cy="1077218"/>
          </a:xfrm>
          <a:prstGeom prst="rect">
            <a:avLst/>
          </a:prstGeom>
          <a:noFill/>
        </p:spPr>
        <p:txBody>
          <a:bodyPr wrap="square" rtlCol="0">
            <a:spAutoFit/>
          </a:bodyPr>
          <a:lstStyle/>
          <a:p>
            <a:pPr algn="ctr" defTabSz="914400">
              <a:defRPr/>
            </a:pPr>
            <a:r>
              <a:rPr lang="en-US" sz="1000" baseline="100000">
                <a:solidFill>
                  <a:srgbClr val="FFFFFF"/>
                </a:solidFill>
              </a:rPr>
              <a:t>Up to</a:t>
            </a:r>
            <a:r>
              <a:rPr lang="en-US" sz="3600" b="1">
                <a:solidFill>
                  <a:srgbClr val="FFFFFF"/>
                </a:solidFill>
                <a:latin typeface="Klavika Bold" panose="020B0806040000020004" pitchFamily="34" charset="0"/>
              </a:rPr>
              <a:t>1.9</a:t>
            </a:r>
            <a:r>
              <a:rPr lang="en-US" sz="3200" b="1">
                <a:solidFill>
                  <a:srgbClr val="FFFFFF"/>
                </a:solidFill>
                <a:latin typeface="Klavika Bold" panose="020B0806040000020004" pitchFamily="34" charset="0"/>
              </a:rPr>
              <a:t>x </a:t>
            </a:r>
            <a:r>
              <a:rPr lang="en-US" sz="2400" cap="all">
                <a:solidFill>
                  <a:srgbClr val="FFFFFF"/>
                </a:solidFill>
                <a:latin typeface="Klavika Regular" panose="020B0506040000020004" pitchFamily="34" charset="0"/>
              </a:rPr>
              <a:t>the System Performance/Watt/System $*</a:t>
            </a:r>
            <a:endParaRPr kumimoji="0" lang="en-US" sz="2000" i="0" u="none" strike="noStrike" kern="1200" cap="all" spc="0" normalizeH="0" noProof="0">
              <a:ln>
                <a:noFill/>
              </a:ln>
              <a:solidFill>
                <a:srgbClr val="FFFFFF"/>
              </a:solidFill>
              <a:effectLst/>
              <a:uLnTx/>
              <a:uFillTx/>
              <a:latin typeface="Klavika Regular" panose="020B0506040000020004" pitchFamily="34" charset="0"/>
            </a:endParaRPr>
          </a:p>
          <a:p>
            <a:pPr algn="ctr" defTabSz="914400">
              <a:defRPr/>
            </a:pPr>
            <a:r>
              <a:rPr lang="en-US" sz="1400" b="0"/>
              <a:t>Apache </a:t>
            </a:r>
            <a:r>
              <a:rPr lang="en-US" sz="1400" b="0" err="1"/>
              <a:t>IoTDB</a:t>
            </a:r>
            <a:r>
              <a:rPr lang="en-US" sz="1400" b="0"/>
              <a:t> points/second</a:t>
            </a:r>
            <a:endParaRPr lang="en-US" sz="1400"/>
          </a:p>
          <a:p>
            <a:pPr algn="ctr" defTabSz="914400">
              <a:defRPr/>
            </a:pPr>
            <a:r>
              <a:rPr lang="en-US" sz="1400"/>
              <a:t>(Higher is Better)</a:t>
            </a:r>
          </a:p>
        </p:txBody>
      </p:sp>
    </p:spTree>
    <p:extLst>
      <p:ext uri="{BB962C8B-B14F-4D97-AF65-F5344CB8AC3E}">
        <p14:creationId xmlns:p14="http://schemas.microsoft.com/office/powerpoint/2010/main" val="239745559"/>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31"/>
        <p:cNvGrpSpPr/>
        <p:nvPr/>
      </p:nvGrpSpPr>
      <p:grpSpPr>
        <a:xfrm>
          <a:off x="0" y="0"/>
          <a:ext cx="0" cy="0"/>
          <a:chOff x="0" y="0"/>
          <a:chExt cx="0" cy="0"/>
        </a:xfrm>
      </p:grpSpPr>
      <p:sp>
        <p:nvSpPr>
          <p:cNvPr id="71" name="Rectangle 70">
            <a:extLst>
              <a:ext uri="{FF2B5EF4-FFF2-40B4-BE49-F238E27FC236}">
                <a16:creationId xmlns:a16="http://schemas.microsoft.com/office/drawing/2014/main" id="{5E1094BE-DD51-4EB2-8986-F7B972F1063B}"/>
              </a:ext>
            </a:extLst>
          </p:cNvPr>
          <p:cNvSpPr/>
          <p:nvPr/>
        </p:nvSpPr>
        <p:spPr>
          <a:xfrm>
            <a:off x="7206144" y="4253099"/>
            <a:ext cx="2022392" cy="1389541"/>
          </a:xfrm>
          <a:prstGeom prst="rect">
            <a:avLst/>
          </a:prstGeom>
          <a:solidFill>
            <a:schemeClr val="accent3">
              <a:lumMod val="10000"/>
            </a:schemeClr>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cxnSp>
        <p:nvCxnSpPr>
          <p:cNvPr id="73" name="Straight Connector 72">
            <a:extLst>
              <a:ext uri="{FF2B5EF4-FFF2-40B4-BE49-F238E27FC236}">
                <a16:creationId xmlns:a16="http://schemas.microsoft.com/office/drawing/2014/main" id="{F8ECD5FC-E6DA-4E08-8DCD-F9CADE6E570A}"/>
              </a:ext>
            </a:extLst>
          </p:cNvPr>
          <p:cNvCxnSpPr>
            <a:cxnSpLocks/>
          </p:cNvCxnSpPr>
          <p:nvPr/>
        </p:nvCxnSpPr>
        <p:spPr>
          <a:xfrm>
            <a:off x="7206145" y="4250366"/>
            <a:ext cx="2022392" cy="0"/>
          </a:xfrm>
          <a:prstGeom prst="line">
            <a:avLst/>
          </a:prstGeom>
          <a:solidFill>
            <a:schemeClr val="accent3">
              <a:lumMod val="10000"/>
            </a:schemeClr>
          </a:solidFill>
          <a:ln w="57150">
            <a:solidFill>
              <a:srgbClr val="64ADC1"/>
            </a:solidFill>
          </a:ln>
        </p:spPr>
        <p:style>
          <a:lnRef idx="1">
            <a:schemeClr val="accent1"/>
          </a:lnRef>
          <a:fillRef idx="0">
            <a:schemeClr val="accent1"/>
          </a:fillRef>
          <a:effectRef idx="0">
            <a:schemeClr val="accent1"/>
          </a:effectRef>
          <a:fontRef idx="minor">
            <a:schemeClr val="tx1"/>
          </a:fontRef>
        </p:style>
      </p:cxnSp>
      <p:sp>
        <p:nvSpPr>
          <p:cNvPr id="76" name="Rectangle 75">
            <a:extLst>
              <a:ext uri="{FF2B5EF4-FFF2-40B4-BE49-F238E27FC236}">
                <a16:creationId xmlns:a16="http://schemas.microsoft.com/office/drawing/2014/main" id="{81A4BEB3-BFD4-4134-B466-806B3DDC9A2D}"/>
              </a:ext>
            </a:extLst>
          </p:cNvPr>
          <p:cNvSpPr/>
          <p:nvPr/>
        </p:nvSpPr>
        <p:spPr>
          <a:xfrm>
            <a:off x="9495317" y="4258156"/>
            <a:ext cx="2022392" cy="1389541"/>
          </a:xfrm>
          <a:prstGeom prst="rect">
            <a:avLst/>
          </a:prstGeom>
          <a:solidFill>
            <a:schemeClr val="accent3">
              <a:lumMod val="10000"/>
            </a:schemeClr>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cxnSp>
        <p:nvCxnSpPr>
          <p:cNvPr id="78" name="Straight Connector 77">
            <a:extLst>
              <a:ext uri="{FF2B5EF4-FFF2-40B4-BE49-F238E27FC236}">
                <a16:creationId xmlns:a16="http://schemas.microsoft.com/office/drawing/2014/main" id="{C5485AB4-6F6C-40A3-A617-5CE2B7705E52}"/>
              </a:ext>
            </a:extLst>
          </p:cNvPr>
          <p:cNvCxnSpPr>
            <a:cxnSpLocks/>
          </p:cNvCxnSpPr>
          <p:nvPr/>
        </p:nvCxnSpPr>
        <p:spPr>
          <a:xfrm>
            <a:off x="9495317" y="4255423"/>
            <a:ext cx="2022392" cy="0"/>
          </a:xfrm>
          <a:prstGeom prst="line">
            <a:avLst/>
          </a:prstGeom>
          <a:solidFill>
            <a:schemeClr val="accent3">
              <a:lumMod val="10000"/>
            </a:schemeClr>
          </a:solidFill>
          <a:ln w="57150">
            <a:solidFill>
              <a:srgbClr val="64ADC1"/>
            </a:solidFill>
          </a:ln>
        </p:spPr>
        <p:style>
          <a:lnRef idx="1">
            <a:schemeClr val="accent1"/>
          </a:lnRef>
          <a:fillRef idx="0">
            <a:schemeClr val="accent1"/>
          </a:fillRef>
          <a:effectRef idx="0">
            <a:schemeClr val="accent1"/>
          </a:effectRef>
          <a:fontRef idx="minor">
            <a:schemeClr val="tx1"/>
          </a:fontRef>
        </p:style>
      </p:cxnSp>
      <p:sp>
        <p:nvSpPr>
          <p:cNvPr id="80" name="Rectangle 79">
            <a:extLst>
              <a:ext uri="{FF2B5EF4-FFF2-40B4-BE49-F238E27FC236}">
                <a16:creationId xmlns:a16="http://schemas.microsoft.com/office/drawing/2014/main" id="{3EBB0585-CC54-4949-9D08-A362DD2101B0}"/>
              </a:ext>
            </a:extLst>
          </p:cNvPr>
          <p:cNvSpPr/>
          <p:nvPr/>
        </p:nvSpPr>
        <p:spPr>
          <a:xfrm>
            <a:off x="473620" y="4306903"/>
            <a:ext cx="1924804" cy="1363103"/>
          </a:xfrm>
          <a:prstGeom prst="rect">
            <a:avLst/>
          </a:prstGeom>
          <a:solidFill>
            <a:schemeClr val="accent3">
              <a:lumMod val="10000"/>
            </a:schemeClr>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cxnSp>
        <p:nvCxnSpPr>
          <p:cNvPr id="82" name="Straight Connector 81">
            <a:extLst>
              <a:ext uri="{FF2B5EF4-FFF2-40B4-BE49-F238E27FC236}">
                <a16:creationId xmlns:a16="http://schemas.microsoft.com/office/drawing/2014/main" id="{E937D5DC-814B-4527-A176-8EF88E0C7F39}"/>
              </a:ext>
            </a:extLst>
          </p:cNvPr>
          <p:cNvCxnSpPr>
            <a:cxnSpLocks/>
          </p:cNvCxnSpPr>
          <p:nvPr/>
        </p:nvCxnSpPr>
        <p:spPr>
          <a:xfrm>
            <a:off x="473619" y="4284195"/>
            <a:ext cx="1924804" cy="0"/>
          </a:xfrm>
          <a:prstGeom prst="line">
            <a:avLst/>
          </a:prstGeom>
          <a:solidFill>
            <a:schemeClr val="accent3">
              <a:lumMod val="10000"/>
            </a:schemeClr>
          </a:solidFill>
          <a:ln w="57150">
            <a:solidFill>
              <a:srgbClr val="64ADC1"/>
            </a:solidFill>
          </a:ln>
        </p:spPr>
        <p:style>
          <a:lnRef idx="1">
            <a:schemeClr val="accent1"/>
          </a:lnRef>
          <a:fillRef idx="0">
            <a:schemeClr val="accent1"/>
          </a:fillRef>
          <a:effectRef idx="0">
            <a:schemeClr val="accent1"/>
          </a:effectRef>
          <a:fontRef idx="minor">
            <a:schemeClr val="tx1"/>
          </a:fontRef>
        </p:style>
      </p:cxnSp>
      <p:sp>
        <p:nvSpPr>
          <p:cNvPr id="43" name="Rectangle 42">
            <a:extLst>
              <a:ext uri="{FF2B5EF4-FFF2-40B4-BE49-F238E27FC236}">
                <a16:creationId xmlns:a16="http://schemas.microsoft.com/office/drawing/2014/main" id="{5D6AE551-32B0-45C4-96A7-B5DF52014DCC}"/>
              </a:ext>
            </a:extLst>
          </p:cNvPr>
          <p:cNvSpPr/>
          <p:nvPr/>
        </p:nvSpPr>
        <p:spPr>
          <a:xfrm>
            <a:off x="2665206" y="4282330"/>
            <a:ext cx="2022392" cy="1389541"/>
          </a:xfrm>
          <a:prstGeom prst="rect">
            <a:avLst/>
          </a:prstGeom>
          <a:solidFill>
            <a:schemeClr val="accent3">
              <a:lumMod val="10000"/>
            </a:schemeClr>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cxnSp>
        <p:nvCxnSpPr>
          <p:cNvPr id="47" name="Straight Connector 46">
            <a:extLst>
              <a:ext uri="{FF2B5EF4-FFF2-40B4-BE49-F238E27FC236}">
                <a16:creationId xmlns:a16="http://schemas.microsoft.com/office/drawing/2014/main" id="{DFDE760C-8BED-4212-9C39-6A2FB7D14802}"/>
              </a:ext>
            </a:extLst>
          </p:cNvPr>
          <p:cNvCxnSpPr>
            <a:cxnSpLocks/>
          </p:cNvCxnSpPr>
          <p:nvPr/>
        </p:nvCxnSpPr>
        <p:spPr>
          <a:xfrm>
            <a:off x="2665206" y="4281168"/>
            <a:ext cx="2022392" cy="0"/>
          </a:xfrm>
          <a:prstGeom prst="line">
            <a:avLst/>
          </a:prstGeom>
          <a:solidFill>
            <a:schemeClr val="accent3">
              <a:lumMod val="10000"/>
            </a:schemeClr>
          </a:solidFill>
          <a:ln w="57150">
            <a:solidFill>
              <a:srgbClr val="64ADC1"/>
            </a:solidFill>
          </a:ln>
        </p:spPr>
        <p:style>
          <a:lnRef idx="1">
            <a:schemeClr val="accent1"/>
          </a:lnRef>
          <a:fillRef idx="0">
            <a:schemeClr val="accent1"/>
          </a:fillRef>
          <a:effectRef idx="0">
            <a:schemeClr val="accent1"/>
          </a:effectRef>
          <a:fontRef idx="minor">
            <a:schemeClr val="tx1"/>
          </a:fontRef>
        </p:style>
      </p:cxnSp>
      <p:sp>
        <p:nvSpPr>
          <p:cNvPr id="46" name="Google Shape;620;p11">
            <a:extLst>
              <a:ext uri="{FF2B5EF4-FFF2-40B4-BE49-F238E27FC236}">
                <a16:creationId xmlns:a16="http://schemas.microsoft.com/office/drawing/2014/main" id="{8B9617DD-F214-4F8F-9908-F15ADE7FD68D}"/>
              </a:ext>
            </a:extLst>
          </p:cNvPr>
          <p:cNvSpPr/>
          <p:nvPr/>
        </p:nvSpPr>
        <p:spPr>
          <a:xfrm>
            <a:off x="588962" y="1803663"/>
            <a:ext cx="6095302" cy="170816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600"/>
              </a:spcAft>
              <a:buClr>
                <a:srgbClr val="000000"/>
              </a:buClr>
              <a:buSzPts val="1800"/>
              <a:buFont typeface="Arial"/>
              <a:buNone/>
            </a:pPr>
            <a:r>
              <a:rPr lang="en-US" sz="3200" b="1">
                <a:solidFill>
                  <a:srgbClr val="FFFFFF"/>
                </a:solidFill>
                <a:latin typeface="Arial"/>
                <a:cs typeface="Arial"/>
                <a:sym typeface="Arial"/>
              </a:rPr>
              <a:t>Proven technology</a:t>
            </a:r>
          </a:p>
          <a:p>
            <a:pPr marL="0" marR="0" lvl="0" indent="0" algn="l" rtl="0">
              <a:lnSpc>
                <a:spcPct val="100000"/>
              </a:lnSpc>
              <a:spcBef>
                <a:spcPts val="0"/>
              </a:spcBef>
              <a:spcAft>
                <a:spcPts val="600"/>
              </a:spcAft>
              <a:buClr>
                <a:srgbClr val="000000"/>
              </a:buClr>
              <a:buSzPts val="1800"/>
              <a:buFont typeface="Arial"/>
              <a:buNone/>
            </a:pPr>
            <a:r>
              <a:rPr lang="en-US" sz="3200" b="1">
                <a:solidFill>
                  <a:srgbClr val="FFFFFF"/>
                </a:solidFill>
                <a:latin typeface="Arial"/>
                <a:cs typeface="Arial"/>
                <a:sym typeface="Arial"/>
              </a:rPr>
              <a:t>Excellent price-performance</a:t>
            </a:r>
          </a:p>
          <a:p>
            <a:pPr>
              <a:spcAft>
                <a:spcPts val="600"/>
              </a:spcAft>
              <a:buClr>
                <a:srgbClr val="000000"/>
              </a:buClr>
              <a:buSzPts val="1800"/>
            </a:pPr>
            <a:r>
              <a:rPr lang="en-US" sz="3200" b="1">
                <a:solidFill>
                  <a:srgbClr val="FFFFFF"/>
                </a:solidFill>
                <a:latin typeface="Arial"/>
                <a:cs typeface="Arial"/>
                <a:sym typeface="Arial"/>
              </a:rPr>
              <a:t>Compelling system value</a:t>
            </a:r>
          </a:p>
        </p:txBody>
      </p:sp>
      <p:sp>
        <p:nvSpPr>
          <p:cNvPr id="59" name="Google Shape;729;p14">
            <a:extLst>
              <a:ext uri="{FF2B5EF4-FFF2-40B4-BE49-F238E27FC236}">
                <a16:creationId xmlns:a16="http://schemas.microsoft.com/office/drawing/2014/main" id="{D4CA768B-EF93-465F-8FE4-A6A76E66E27D}"/>
              </a:ext>
            </a:extLst>
          </p:cNvPr>
          <p:cNvSpPr/>
          <p:nvPr/>
        </p:nvSpPr>
        <p:spPr>
          <a:xfrm>
            <a:off x="9691926" y="4686259"/>
            <a:ext cx="1599097" cy="523220"/>
          </a:xfrm>
          <a:prstGeom prst="rect">
            <a:avLst/>
          </a:prstGeom>
          <a:noFill/>
          <a:ln>
            <a:noFill/>
          </a:ln>
        </p:spPr>
        <p:txBody>
          <a:bodyPr spcFirstLastPara="1" wrap="square" lIns="0" tIns="0" rIns="0" bIns="0" anchor="t" anchorCtr="0">
            <a:spAutoFit/>
          </a:bodyPr>
          <a:lstStyle/>
          <a:p>
            <a:pPr marL="0" marR="0" lvl="0" indent="0" algn="ctr" rtl="0">
              <a:lnSpc>
                <a:spcPct val="100000"/>
              </a:lnSpc>
              <a:spcAft>
                <a:spcPts val="0"/>
              </a:spcAft>
              <a:buClr>
                <a:srgbClr val="FFFFFF"/>
              </a:buClr>
              <a:buSzPts val="1800"/>
              <a:buFont typeface="Arial"/>
              <a:buNone/>
            </a:pPr>
            <a:r>
              <a:rPr lang="en-US" sz="1700" b="0" i="0" u="none" strike="noStrike" cap="none">
                <a:solidFill>
                  <a:srgbClr val="FFFFFF"/>
                </a:solidFill>
                <a:latin typeface="Arial"/>
                <a:ea typeface="Arial"/>
                <a:cs typeface="Arial"/>
                <a:sym typeface="Arial"/>
              </a:rPr>
              <a:t>Availability through 2026</a:t>
            </a:r>
          </a:p>
        </p:txBody>
      </p:sp>
      <p:sp>
        <p:nvSpPr>
          <p:cNvPr id="64" name="Google Shape;734;p14">
            <a:extLst>
              <a:ext uri="{FF2B5EF4-FFF2-40B4-BE49-F238E27FC236}">
                <a16:creationId xmlns:a16="http://schemas.microsoft.com/office/drawing/2014/main" id="{502EA50B-0816-4773-8928-81E78B5C913A}"/>
              </a:ext>
            </a:extLst>
          </p:cNvPr>
          <p:cNvSpPr/>
          <p:nvPr/>
        </p:nvSpPr>
        <p:spPr>
          <a:xfrm>
            <a:off x="1072636" y="4476518"/>
            <a:ext cx="1244533" cy="1046440"/>
          </a:xfrm>
          <a:prstGeom prst="rect">
            <a:avLst/>
          </a:prstGeom>
          <a:noFill/>
          <a:ln>
            <a:noFill/>
          </a:ln>
        </p:spPr>
        <p:txBody>
          <a:bodyPr spcFirstLastPara="1" wrap="square" lIns="0" tIns="0" rIns="0" bIns="0" anchor="t" anchorCtr="0">
            <a:spAutoFit/>
          </a:bodyPr>
          <a:lstStyle/>
          <a:p>
            <a:pPr marL="0" marR="0" lvl="0" indent="0" algn="ctr" rtl="0">
              <a:lnSpc>
                <a:spcPct val="100000"/>
              </a:lnSpc>
              <a:spcAft>
                <a:spcPts val="0"/>
              </a:spcAft>
              <a:buClr>
                <a:srgbClr val="FFFFFF"/>
              </a:buClr>
              <a:buSzPts val="1800"/>
              <a:buFont typeface="Arial"/>
              <a:buNone/>
            </a:pPr>
            <a:r>
              <a:rPr lang="en-US" sz="1700" b="0" i="0" u="none" strike="noStrike" cap="none">
                <a:solidFill>
                  <a:srgbClr val="FFFFFF"/>
                </a:solidFill>
                <a:latin typeface="Arial"/>
                <a:ea typeface="Arial"/>
                <a:cs typeface="Arial"/>
                <a:sym typeface="Arial"/>
              </a:rPr>
              <a:t>Powerful and efficient </a:t>
            </a:r>
            <a:br>
              <a:rPr lang="en-US" sz="1700" b="0" i="0" u="none" strike="noStrike" cap="none">
                <a:solidFill>
                  <a:srgbClr val="FFFFFF"/>
                </a:solidFill>
                <a:latin typeface="Arial"/>
                <a:ea typeface="Arial"/>
                <a:cs typeface="Arial"/>
                <a:sym typeface="Arial"/>
              </a:rPr>
            </a:br>
            <a:r>
              <a:rPr lang="en-US" sz="1700" b="0" i="0" u="none" strike="noStrike" cap="none">
                <a:solidFill>
                  <a:srgbClr val="FFFFFF"/>
                </a:solidFill>
                <a:latin typeface="Arial"/>
                <a:ea typeface="Arial"/>
                <a:cs typeface="Arial"/>
                <a:sym typeface="Arial"/>
              </a:rPr>
              <a:t>“Zen 3” cores</a:t>
            </a:r>
          </a:p>
        </p:txBody>
      </p:sp>
      <p:sp>
        <p:nvSpPr>
          <p:cNvPr id="48" name="Google Shape;734;p14">
            <a:extLst>
              <a:ext uri="{FF2B5EF4-FFF2-40B4-BE49-F238E27FC236}">
                <a16:creationId xmlns:a16="http://schemas.microsoft.com/office/drawing/2014/main" id="{A9BCC434-C5D8-4614-9826-84F6E44BB869}"/>
              </a:ext>
            </a:extLst>
          </p:cNvPr>
          <p:cNvSpPr/>
          <p:nvPr/>
        </p:nvSpPr>
        <p:spPr>
          <a:xfrm>
            <a:off x="7270232" y="4448420"/>
            <a:ext cx="1894215" cy="784830"/>
          </a:xfrm>
          <a:prstGeom prst="rect">
            <a:avLst/>
          </a:prstGeom>
          <a:noFill/>
          <a:ln>
            <a:noFill/>
          </a:ln>
        </p:spPr>
        <p:txBody>
          <a:bodyPr spcFirstLastPara="1" wrap="square" lIns="0" tIns="0" rIns="0" bIns="0" anchor="t" anchorCtr="0">
            <a:spAutoFit/>
          </a:bodyPr>
          <a:lstStyle/>
          <a:p>
            <a:pPr marL="0" marR="0" lvl="0" indent="0" algn="ctr" rtl="0">
              <a:lnSpc>
                <a:spcPct val="100000"/>
              </a:lnSpc>
              <a:spcAft>
                <a:spcPts val="0"/>
              </a:spcAft>
              <a:buClr>
                <a:srgbClr val="FFFFFF"/>
              </a:buClr>
              <a:buSzPts val="1800"/>
              <a:buFont typeface="Arial"/>
              <a:buNone/>
            </a:pPr>
            <a:r>
              <a:rPr lang="en-US" sz="1700" b="0" i="0" u="none" strike="noStrike" cap="none">
                <a:solidFill>
                  <a:srgbClr val="FFFFFF"/>
                </a:solidFill>
                <a:latin typeface="Arial"/>
                <a:ea typeface="Arial"/>
                <a:cs typeface="Arial"/>
                <a:sym typeface="Arial"/>
              </a:rPr>
              <a:t>Advanced security features with </a:t>
            </a:r>
            <a:br>
              <a:rPr lang="en-US" sz="1700" b="0" i="0" u="none" strike="noStrike" cap="none">
                <a:solidFill>
                  <a:srgbClr val="FFFFFF"/>
                </a:solidFill>
                <a:latin typeface="Arial"/>
                <a:ea typeface="Arial"/>
                <a:cs typeface="Arial"/>
                <a:sym typeface="Arial"/>
              </a:rPr>
            </a:br>
            <a:r>
              <a:rPr lang="en-US" sz="1700" b="0" i="0" u="none" strike="noStrike" cap="none">
                <a:solidFill>
                  <a:srgbClr val="FFFFFF"/>
                </a:solidFill>
                <a:latin typeface="Arial"/>
                <a:ea typeface="Arial"/>
                <a:cs typeface="Arial"/>
                <a:sym typeface="Arial"/>
              </a:rPr>
              <a:t>AMD Infinity Guard</a:t>
            </a:r>
          </a:p>
        </p:txBody>
      </p:sp>
      <p:cxnSp>
        <p:nvCxnSpPr>
          <p:cNvPr id="7" name="Straight Connector 6">
            <a:extLst>
              <a:ext uri="{FF2B5EF4-FFF2-40B4-BE49-F238E27FC236}">
                <a16:creationId xmlns:a16="http://schemas.microsoft.com/office/drawing/2014/main" id="{01334ECA-EBE7-1975-6BBE-049C7A06BE76}"/>
              </a:ext>
            </a:extLst>
          </p:cNvPr>
          <p:cNvCxnSpPr>
            <a:cxnSpLocks/>
          </p:cNvCxnSpPr>
          <p:nvPr/>
        </p:nvCxnSpPr>
        <p:spPr>
          <a:xfrm>
            <a:off x="7206145" y="5652165"/>
            <a:ext cx="2022392" cy="0"/>
          </a:xfrm>
          <a:prstGeom prst="line">
            <a:avLst/>
          </a:prstGeom>
          <a:solidFill>
            <a:schemeClr val="accent3">
              <a:lumMod val="10000"/>
            </a:schemeClr>
          </a:solidFill>
          <a:ln w="25400">
            <a:solidFill>
              <a:schemeClr val="bg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CB6E13EB-041C-B477-9CC3-E3CA2DF6B8F8}"/>
              </a:ext>
            </a:extLst>
          </p:cNvPr>
          <p:cNvCxnSpPr>
            <a:cxnSpLocks/>
          </p:cNvCxnSpPr>
          <p:nvPr/>
        </p:nvCxnSpPr>
        <p:spPr>
          <a:xfrm>
            <a:off x="9495317" y="5655651"/>
            <a:ext cx="2022392" cy="0"/>
          </a:xfrm>
          <a:prstGeom prst="line">
            <a:avLst/>
          </a:prstGeom>
          <a:solidFill>
            <a:schemeClr val="accent3">
              <a:lumMod val="10000"/>
            </a:schemeClr>
          </a:solidFill>
          <a:ln w="25400">
            <a:solidFill>
              <a:schemeClr val="bg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4B809EA0-6E5A-4005-F593-3CFC8E3B619B}"/>
              </a:ext>
            </a:extLst>
          </p:cNvPr>
          <p:cNvCxnSpPr>
            <a:cxnSpLocks/>
          </p:cNvCxnSpPr>
          <p:nvPr/>
        </p:nvCxnSpPr>
        <p:spPr>
          <a:xfrm>
            <a:off x="464094" y="5686727"/>
            <a:ext cx="1924804" cy="0"/>
          </a:xfrm>
          <a:prstGeom prst="line">
            <a:avLst/>
          </a:prstGeom>
          <a:solidFill>
            <a:schemeClr val="accent3">
              <a:lumMod val="10000"/>
            </a:schemeClr>
          </a:solidFill>
          <a:ln w="25400">
            <a:solidFill>
              <a:schemeClr val="bg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94318F26-4664-C5F6-D48C-B5A5C2533DA9}"/>
              </a:ext>
            </a:extLst>
          </p:cNvPr>
          <p:cNvCxnSpPr>
            <a:cxnSpLocks/>
          </p:cNvCxnSpPr>
          <p:nvPr/>
        </p:nvCxnSpPr>
        <p:spPr>
          <a:xfrm>
            <a:off x="2665206" y="5681396"/>
            <a:ext cx="2022392" cy="0"/>
          </a:xfrm>
          <a:prstGeom prst="line">
            <a:avLst/>
          </a:prstGeom>
          <a:solidFill>
            <a:schemeClr val="accent3">
              <a:lumMod val="10000"/>
            </a:schemeClr>
          </a:solidFill>
          <a:ln w="25400">
            <a:solidFill>
              <a:schemeClr val="bg1">
                <a:lumMod val="85000"/>
                <a:lumOff val="15000"/>
              </a:schemeClr>
            </a:solidFill>
          </a:ln>
        </p:spPr>
        <p:style>
          <a:lnRef idx="1">
            <a:schemeClr val="accent1"/>
          </a:lnRef>
          <a:fillRef idx="0">
            <a:schemeClr val="accent1"/>
          </a:fillRef>
          <a:effectRef idx="0">
            <a:schemeClr val="accent1"/>
          </a:effectRef>
          <a:fontRef idx="minor">
            <a:schemeClr val="tx1"/>
          </a:fontRef>
        </p:style>
      </p:cxnSp>
      <p:pic>
        <p:nvPicPr>
          <p:cNvPr id="2" name="Google Shape;1193;p25" descr="Graphical user interface&#10;&#10;Description automatically generated with medium confidence">
            <a:extLst>
              <a:ext uri="{FF2B5EF4-FFF2-40B4-BE49-F238E27FC236}">
                <a16:creationId xmlns:a16="http://schemas.microsoft.com/office/drawing/2014/main" id="{0701B4C9-30B6-F448-F61B-47BFB550882C}"/>
              </a:ext>
            </a:extLst>
          </p:cNvPr>
          <p:cNvPicPr preferRelativeResize="0">
            <a:picLocks noChangeAspect="1"/>
          </p:cNvPicPr>
          <p:nvPr/>
        </p:nvPicPr>
        <p:blipFill rotWithShape="1">
          <a:blip r:embed="rId3">
            <a:alphaModFix/>
            <a:extLst>
              <a:ext uri="{BEBA8EAE-BF5A-486C-A8C5-ECC9F3942E4B}">
                <a14:imgProps xmlns:a14="http://schemas.microsoft.com/office/drawing/2010/main">
                  <a14:imgLayer r:embed="rId4">
                    <a14:imgEffect>
                      <a14:saturation sat="66000"/>
                    </a14:imgEffect>
                  </a14:imgLayer>
                </a14:imgProps>
              </a:ext>
            </a:extLst>
          </a:blip>
          <a:srcRect/>
          <a:stretch/>
        </p:blipFill>
        <p:spPr>
          <a:xfrm>
            <a:off x="7574185" y="679255"/>
            <a:ext cx="3657600" cy="2990866"/>
          </a:xfrm>
          <a:prstGeom prst="rect">
            <a:avLst/>
          </a:prstGeom>
          <a:noFill/>
          <a:ln>
            <a:noFill/>
          </a:ln>
        </p:spPr>
      </p:pic>
      <p:sp>
        <p:nvSpPr>
          <p:cNvPr id="3" name="TextBox 2">
            <a:extLst>
              <a:ext uri="{FF2B5EF4-FFF2-40B4-BE49-F238E27FC236}">
                <a16:creationId xmlns:a16="http://schemas.microsoft.com/office/drawing/2014/main" id="{EFA19730-7266-06CE-705F-C39E1D161E4A}"/>
              </a:ext>
            </a:extLst>
          </p:cNvPr>
          <p:cNvSpPr txBox="1"/>
          <p:nvPr/>
        </p:nvSpPr>
        <p:spPr>
          <a:xfrm>
            <a:off x="473619" y="6246792"/>
            <a:ext cx="6806138" cy="184666"/>
          </a:xfrm>
          <a:prstGeom prst="rect">
            <a:avLst/>
          </a:prstGeom>
          <a:noFill/>
        </p:spPr>
        <p:txBody>
          <a:bodyPr wrap="square" lIns="0" tIns="0" rIns="0" bIns="0" rtlCol="0">
            <a:spAutoFit/>
          </a:bodyPr>
          <a:lstStyle/>
          <a:p>
            <a:pPr>
              <a:buClr>
                <a:schemeClr val="accent1"/>
              </a:buClr>
              <a:buSzPct val="60000"/>
            </a:pPr>
            <a:r>
              <a:rPr lang="en-US" sz="600">
                <a:solidFill>
                  <a:schemeClr val="tx1">
                    <a:lumMod val="65000"/>
                  </a:schemeClr>
                </a:solidFill>
                <a:latin typeface="Arial"/>
              </a:rPr>
              <a:t>AMD Infinity Guard features vary by EPYC™ Processor series and/or generations. Infinity Guard security features must be enabled by server OEMs and/or Cloud Service Providers to operate. Check with your OEM or provider to confirm support of these features. Learn more about Infinity Guard at https://www.amd.com/en/technologies/infinity-guard. GD-183A </a:t>
            </a:r>
          </a:p>
        </p:txBody>
      </p:sp>
      <p:sp>
        <p:nvSpPr>
          <p:cNvPr id="6" name="Rectangle 5">
            <a:extLst>
              <a:ext uri="{FF2B5EF4-FFF2-40B4-BE49-F238E27FC236}">
                <a16:creationId xmlns:a16="http://schemas.microsoft.com/office/drawing/2014/main" id="{8836E298-EEFD-8AB9-8651-1AEF831A449C}"/>
              </a:ext>
            </a:extLst>
          </p:cNvPr>
          <p:cNvSpPr/>
          <p:nvPr/>
        </p:nvSpPr>
        <p:spPr>
          <a:xfrm>
            <a:off x="4934768" y="4276870"/>
            <a:ext cx="2004595" cy="1389541"/>
          </a:xfrm>
          <a:prstGeom prst="rect">
            <a:avLst/>
          </a:prstGeom>
          <a:solidFill>
            <a:schemeClr val="accent3">
              <a:lumMod val="10000"/>
            </a:schemeClr>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cxnSp>
        <p:nvCxnSpPr>
          <p:cNvPr id="11" name="Straight Connector 10">
            <a:extLst>
              <a:ext uri="{FF2B5EF4-FFF2-40B4-BE49-F238E27FC236}">
                <a16:creationId xmlns:a16="http://schemas.microsoft.com/office/drawing/2014/main" id="{57C8CB50-00FC-45EF-3E90-7A4817AC735D}"/>
              </a:ext>
            </a:extLst>
          </p:cNvPr>
          <p:cNvCxnSpPr>
            <a:cxnSpLocks/>
          </p:cNvCxnSpPr>
          <p:nvPr/>
        </p:nvCxnSpPr>
        <p:spPr>
          <a:xfrm>
            <a:off x="4934769" y="4275708"/>
            <a:ext cx="2004595" cy="0"/>
          </a:xfrm>
          <a:prstGeom prst="line">
            <a:avLst/>
          </a:prstGeom>
          <a:solidFill>
            <a:schemeClr val="accent3">
              <a:lumMod val="10000"/>
            </a:schemeClr>
          </a:solidFill>
          <a:ln w="57150">
            <a:solidFill>
              <a:srgbClr val="64ADC1"/>
            </a:solidFill>
          </a:ln>
        </p:spPr>
        <p:style>
          <a:lnRef idx="1">
            <a:schemeClr val="accent1"/>
          </a:lnRef>
          <a:fillRef idx="0">
            <a:schemeClr val="accent1"/>
          </a:fillRef>
          <a:effectRef idx="0">
            <a:schemeClr val="accent1"/>
          </a:effectRef>
          <a:fontRef idx="minor">
            <a:schemeClr val="tx1"/>
          </a:fontRef>
        </p:style>
      </p:cxnSp>
      <p:sp>
        <p:nvSpPr>
          <p:cNvPr id="12" name="Google Shape;734;p14">
            <a:extLst>
              <a:ext uri="{FF2B5EF4-FFF2-40B4-BE49-F238E27FC236}">
                <a16:creationId xmlns:a16="http://schemas.microsoft.com/office/drawing/2014/main" id="{F69F08F3-9CCD-2727-FCB4-13A4200228CE}"/>
              </a:ext>
            </a:extLst>
          </p:cNvPr>
          <p:cNvSpPr/>
          <p:nvPr/>
        </p:nvSpPr>
        <p:spPr>
          <a:xfrm>
            <a:off x="2727735" y="4621429"/>
            <a:ext cx="1911456" cy="784830"/>
          </a:xfrm>
          <a:prstGeom prst="rect">
            <a:avLst/>
          </a:prstGeom>
          <a:noFill/>
          <a:ln>
            <a:noFill/>
          </a:ln>
        </p:spPr>
        <p:txBody>
          <a:bodyPr spcFirstLastPara="1" wrap="square" lIns="0" tIns="0" rIns="0" bIns="0" anchor="t" anchorCtr="0">
            <a:spAutoFit/>
          </a:bodyPr>
          <a:lstStyle/>
          <a:p>
            <a:pPr marL="0" marR="0" lvl="0" indent="0" algn="ctr" rtl="0">
              <a:lnSpc>
                <a:spcPct val="100000"/>
              </a:lnSpc>
              <a:spcAft>
                <a:spcPts val="0"/>
              </a:spcAft>
              <a:buClr>
                <a:srgbClr val="FFFFFF"/>
              </a:buClr>
              <a:buSzPts val="1800"/>
              <a:buFont typeface="Arial"/>
              <a:buNone/>
            </a:pPr>
            <a:r>
              <a:rPr lang="en-US" sz="1700" b="0" i="0" u="none" strike="noStrike" cap="none">
                <a:solidFill>
                  <a:srgbClr val="FFFFFF"/>
                </a:solidFill>
                <a:latin typeface="Arial"/>
                <a:ea typeface="Arial"/>
                <a:cs typeface="Arial"/>
                <a:sym typeface="Arial"/>
              </a:rPr>
              <a:t>Proven DDR4 and PCIe</a:t>
            </a:r>
            <a:r>
              <a:rPr lang="en-US" sz="1700" b="0" i="0" u="none" strike="noStrike" cap="none" baseline="30000">
                <a:solidFill>
                  <a:srgbClr val="FFFFFF"/>
                </a:solidFill>
                <a:latin typeface="Arial"/>
                <a:ea typeface="Arial"/>
                <a:cs typeface="Arial"/>
                <a:sym typeface="Arial"/>
              </a:rPr>
              <a:t>®</a:t>
            </a:r>
            <a:r>
              <a:rPr lang="en-US" sz="1700" b="0" i="0" u="none" strike="noStrike" cap="none">
                <a:solidFill>
                  <a:srgbClr val="FFFFFF"/>
                </a:solidFill>
                <a:latin typeface="Arial"/>
                <a:ea typeface="Arial"/>
                <a:cs typeface="Arial"/>
                <a:sym typeface="Arial"/>
              </a:rPr>
              <a:t> Gen 4 technologies </a:t>
            </a:r>
          </a:p>
        </p:txBody>
      </p:sp>
      <p:cxnSp>
        <p:nvCxnSpPr>
          <p:cNvPr id="13" name="Straight Connector 12">
            <a:extLst>
              <a:ext uri="{FF2B5EF4-FFF2-40B4-BE49-F238E27FC236}">
                <a16:creationId xmlns:a16="http://schemas.microsoft.com/office/drawing/2014/main" id="{0E42F94F-1549-9342-A89A-B57228704BB7}"/>
              </a:ext>
            </a:extLst>
          </p:cNvPr>
          <p:cNvCxnSpPr>
            <a:cxnSpLocks/>
          </p:cNvCxnSpPr>
          <p:nvPr/>
        </p:nvCxnSpPr>
        <p:spPr>
          <a:xfrm>
            <a:off x="4934769" y="5675936"/>
            <a:ext cx="2004595" cy="0"/>
          </a:xfrm>
          <a:prstGeom prst="line">
            <a:avLst/>
          </a:prstGeom>
          <a:solidFill>
            <a:schemeClr val="accent3">
              <a:lumMod val="10000"/>
            </a:schemeClr>
          </a:solidFill>
          <a:ln w="25400">
            <a:solidFill>
              <a:schemeClr val="bg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54" name="Google Shape;724;p14">
            <a:extLst>
              <a:ext uri="{FF2B5EF4-FFF2-40B4-BE49-F238E27FC236}">
                <a16:creationId xmlns:a16="http://schemas.microsoft.com/office/drawing/2014/main" id="{5CDAF161-BD3C-4ADF-A5AD-247FC0456CAD}"/>
              </a:ext>
            </a:extLst>
          </p:cNvPr>
          <p:cNvSpPr/>
          <p:nvPr/>
        </p:nvSpPr>
        <p:spPr>
          <a:xfrm>
            <a:off x="5011908" y="4587870"/>
            <a:ext cx="1791497" cy="784830"/>
          </a:xfrm>
          <a:prstGeom prst="rect">
            <a:avLst/>
          </a:prstGeom>
          <a:noFill/>
          <a:ln>
            <a:noFill/>
          </a:ln>
        </p:spPr>
        <p:txBody>
          <a:bodyPr spcFirstLastPara="1" wrap="square" lIns="0" tIns="0" rIns="0" bIns="0" anchor="t" anchorCtr="0">
            <a:spAutoFit/>
          </a:bodyPr>
          <a:lstStyle/>
          <a:p>
            <a:pPr marL="0" marR="0" lvl="0" indent="0" algn="ctr" rtl="0">
              <a:lnSpc>
                <a:spcPct val="100000"/>
              </a:lnSpc>
              <a:spcAft>
                <a:spcPts val="0"/>
              </a:spcAft>
              <a:buClr>
                <a:srgbClr val="000000"/>
              </a:buClr>
              <a:buSzPts val="1800"/>
              <a:buFont typeface="Arial"/>
              <a:buNone/>
            </a:pPr>
            <a:r>
              <a:rPr lang="en-US" sz="1700">
                <a:solidFill>
                  <a:srgbClr val="FFFFFF"/>
                </a:solidFill>
                <a:latin typeface="Arial"/>
                <a:ea typeface="Arial"/>
                <a:cs typeface="Arial"/>
                <a:sym typeface="Arial"/>
              </a:rPr>
              <a:t>Outstanding performance at a low system cost</a:t>
            </a:r>
            <a:endParaRPr lang="en-US" sz="1700" b="0" i="0" u="none" strike="noStrike" cap="none">
              <a:solidFill>
                <a:srgbClr val="FFFFFF"/>
              </a:solidFill>
              <a:latin typeface="Arial"/>
              <a:ea typeface="Arial"/>
              <a:cs typeface="Arial"/>
              <a:sym typeface="Arial"/>
            </a:endParaRPr>
          </a:p>
        </p:txBody>
      </p:sp>
      <p:sp>
        <p:nvSpPr>
          <p:cNvPr id="40" name="Title 1">
            <a:extLst>
              <a:ext uri="{FF2B5EF4-FFF2-40B4-BE49-F238E27FC236}">
                <a16:creationId xmlns:a16="http://schemas.microsoft.com/office/drawing/2014/main" id="{F80E35EE-DCEE-FBBE-B72F-D33B1C205A19}"/>
              </a:ext>
            </a:extLst>
          </p:cNvPr>
          <p:cNvSpPr txBox="1">
            <a:spLocks/>
          </p:cNvSpPr>
          <p:nvPr/>
        </p:nvSpPr>
        <p:spPr>
          <a:xfrm>
            <a:off x="588962" y="498370"/>
            <a:ext cx="11018520" cy="707886"/>
          </a:xfrm>
          <a:prstGeom prst="rect">
            <a:avLst/>
          </a:prstGeom>
        </p:spPr>
        <p:txBody>
          <a:bodyPr vert="horz" wrap="square" lIns="0" tIns="0" rIns="0" bIns="0" rtlCol="0" anchor="t">
            <a:spAutoFit/>
          </a:bodyPr>
          <a:lstStyle>
            <a:lvl1pPr algn="l" defTabSz="932742" rtl="0" eaLnBrk="1" latinLnBrk="0" hangingPunct="1">
              <a:lnSpc>
                <a:spcPct val="100000"/>
              </a:lnSpc>
              <a:spcBef>
                <a:spcPct val="0"/>
              </a:spcBef>
              <a:buNone/>
              <a:defRPr lang="en-US" sz="2800" b="1" kern="1200" cap="none" spc="0" baseline="0" dirty="0" smtClean="0">
                <a:ln w="3175">
                  <a:noFill/>
                </a:ln>
                <a:solidFill>
                  <a:schemeClr val="tx1"/>
                </a:solidFill>
                <a:effectLst/>
                <a:latin typeface="+mj-lt"/>
                <a:ea typeface="+mn-ea"/>
                <a:cs typeface="Segoe UI" pitchFamily="34" charset="0"/>
              </a:defRPr>
            </a:lvl1pPr>
          </a:lstStyle>
          <a:p>
            <a:pPr>
              <a:defRPr/>
            </a:pPr>
            <a:r>
              <a:rPr lang="en-US"/>
              <a:t>3</a:t>
            </a:r>
            <a:r>
              <a:rPr lang="en-US" baseline="30000"/>
              <a:t>rd</a:t>
            </a:r>
            <a:r>
              <a:rPr lang="en-US"/>
              <a:t> Gen AMD EPYC™ Processors</a:t>
            </a:r>
            <a:br>
              <a:rPr lang="en-US"/>
            </a:br>
            <a:r>
              <a:rPr lang="en-US" sz="1800" b="0">
                <a:solidFill>
                  <a:srgbClr val="00C2DE"/>
                </a:solidFill>
                <a:latin typeface="+mn-lt"/>
                <a:cs typeface="Arial" panose="020B0604020202020204" pitchFamily="34" charset="0"/>
              </a:rPr>
              <a:t>AMD EPYC™ 7003 Series – Formerly known as “Milan”</a:t>
            </a:r>
          </a:p>
        </p:txBody>
      </p:sp>
      <p:pic>
        <p:nvPicPr>
          <p:cNvPr id="5" name="Picture 4">
            <a:extLst>
              <a:ext uri="{FF2B5EF4-FFF2-40B4-BE49-F238E27FC236}">
                <a16:creationId xmlns:a16="http://schemas.microsoft.com/office/drawing/2014/main" id="{C4CEB131-BC21-BC50-500B-2585A98011D2}"/>
              </a:ext>
            </a:extLst>
          </p:cNvPr>
          <p:cNvPicPr>
            <a:picLocks noChangeAspect="1"/>
          </p:cNvPicPr>
          <p:nvPr/>
        </p:nvPicPr>
        <p:blipFill>
          <a:blip r:embed="rId5">
            <a:lum bright="70000" contrast="-70000"/>
            <a:extLst>
              <a:ext uri="{BEBA8EAE-BF5A-486C-A8C5-ECC9F3942E4B}">
                <a14:imgProps xmlns:a14="http://schemas.microsoft.com/office/drawing/2010/main">
                  <a14:imgLayer r:embed="rId6">
                    <a14:imgEffect>
                      <a14:backgroundRemoval t="1471" b="96931" l="2362" r="97079">
                        <a14:foregroundMark x1="17029" y1="25448" x2="41765" y2="14194"/>
                        <a14:foregroundMark x1="41765" y1="14194" x2="50963" y2="11061"/>
                        <a14:foregroundMark x1="78807" y1="16176" x2="90740" y2="51662"/>
                        <a14:foregroundMark x1="43692" y1="89258" x2="31635" y2="82545"/>
                        <a14:foregroundMark x1="23725" y1="74744" x2="12119" y2="63299"/>
                        <a14:foregroundMark x1="31635" y1="82545" x2="23725" y2="74744"/>
                        <a14:foregroundMark x1="12119" y1="63299" x2="7272" y2="50831"/>
                        <a14:foregroundMark x1="7272" y1="50831" x2="8080" y2="36317"/>
                        <a14:foregroundMark x1="8080" y1="36317" x2="13487" y2="24680"/>
                        <a14:foregroundMark x1="13487" y1="24680" x2="24860" y2="15537"/>
                        <a14:foregroundMark x1="24860" y1="15537" x2="63207" y2="8376"/>
                        <a14:foregroundMark x1="63207" y1="8376" x2="76631" y2="12660"/>
                        <a14:foregroundMark x1="76631" y1="12660" x2="85084" y2="19246"/>
                        <a14:foregroundMark x1="85084" y1="19246" x2="91050" y2="40473"/>
                        <a14:foregroundMark x1="91050" y1="40473" x2="86576" y2="65729"/>
                        <a14:foregroundMark x1="86576" y1="65729" x2="78620" y2="82033"/>
                        <a14:foregroundMark x1="78620" y1="82033" x2="74270" y2="85678"/>
                        <a14:foregroundMark x1="43132" y1="3772" x2="33810" y2="5307"/>
                        <a14:foregroundMark x1="33810" y1="5307" x2="26787" y2="8696"/>
                        <a14:foregroundMark x1="33375" y1="8696" x2="26600" y2="10166"/>
                        <a14:foregroundMark x1="26600" y1="10166" x2="17651" y2="15665"/>
                        <a14:foregroundMark x1="17651" y1="15665" x2="7769" y2="28197"/>
                        <a14:foregroundMark x1="7769" y1="28197" x2="7209" y2="38811"/>
                        <a14:foregroundMark x1="7209" y1="38811" x2="10628" y2="46036"/>
                        <a14:foregroundMark x1="10628" y1="46036" x2="9758" y2="55051"/>
                        <a14:foregroundMark x1="9758" y1="55051" x2="17651" y2="78261"/>
                        <a14:foregroundMark x1="17651" y1="78261" x2="23369" y2="83696"/>
                        <a14:foregroundMark x1="23369" y1="83696" x2="24052" y2="82545"/>
                        <a14:foregroundMark x1="26227" y1="88235" x2="43816" y2="92519"/>
                        <a14:foregroundMark x1="43816" y1="92519" x2="52020" y2="91304"/>
                        <a14:foregroundMark x1="52020" y1="91304" x2="52020" y2="90793"/>
                        <a14:foregroundMark x1="51523" y1="89003" x2="37912" y2="91752"/>
                        <a14:foregroundMark x1="37912" y1="91752" x2="23431" y2="84335"/>
                        <a14:foregroundMark x1="23431" y1="84335" x2="8390" y2="61253"/>
                        <a14:foregroundMark x1="8390" y1="61253" x2="5904" y2="51790"/>
                        <a14:foregroundMark x1="5904" y1="51790" x2="6091" y2="39386"/>
                        <a14:foregroundMark x1="4972" y1="38043" x2="2362" y2="45716"/>
                        <a14:foregroundMark x1="2362" y1="45716" x2="3045" y2="52110"/>
                        <a14:foregroundMark x1="5966" y1="59335" x2="12430" y2="79604"/>
                        <a14:foregroundMark x1="12430" y1="79604" x2="17775" y2="86125"/>
                        <a14:foregroundMark x1="17775" y1="86125" x2="40025" y2="96355"/>
                        <a14:foregroundMark x1="40025" y1="96355" x2="46737" y2="94309"/>
                        <a14:foregroundMark x1="46737" y1="94309" x2="47483" y2="92903"/>
                        <a14:foregroundMark x1="51833" y1="88555" x2="44002" y2="94821"/>
                        <a14:foregroundMark x1="44002" y1="94821" x2="42946" y2="94821"/>
                        <a14:foregroundMark x1="53014" y1="88683" x2="49410" y2="95269"/>
                        <a14:foregroundMark x1="49410" y1="95269" x2="47359" y2="95908"/>
                        <a14:foregroundMark x1="48042" y1="95908" x2="37290" y2="96931"/>
                        <a14:foregroundMark x1="35550" y1="44054" x2="35550" y2="44054"/>
                        <a14:foregroundMark x1="36669" y1="41944" x2="32318" y2="46292"/>
                        <a14:foregroundMark x1="29149" y1="40601" x2="37415" y2="40921"/>
                        <a14:foregroundMark x1="35364" y1="52749" x2="27906" y2="52621"/>
                        <a14:foregroundMark x1="27906" y1="52621" x2="32194" y2="47315"/>
                        <a14:foregroundMark x1="47172" y1="40473" x2="54630" y2="40729"/>
                        <a14:foregroundMark x1="46302" y1="47059" x2="50528" y2="46611"/>
                        <a14:foregroundMark x1="43816" y1="47315" x2="44438" y2="51087"/>
                        <a14:foregroundMark x1="46178" y1="52877" x2="50404" y2="52749"/>
                        <a14:foregroundMark x1="61778" y1="42263" x2="62648" y2="47762"/>
                        <a14:foregroundMark x1="63642" y1="41496" x2="68614" y2="45972"/>
                        <a14:foregroundMark x1="74580" y1="42263" x2="74891" y2="50575"/>
                        <a14:foregroundMark x1="74891" y1="50575" x2="71224" y2="51215"/>
                        <a14:foregroundMark x1="53884" y1="63491" x2="53884" y2="63491"/>
                        <a14:foregroundMark x1="54630" y1="62916" x2="54879" y2="60358"/>
                        <a14:foregroundMark x1="54101" y1="66557" x2="55252" y2="67263"/>
                        <a14:foregroundMark x1="55252" y1="67263" x2="47669" y2="68223"/>
                        <a14:foregroundMark x1="47669" y1="68223" x2="47359" y2="68159"/>
                        <a14:foregroundMark x1="46302" y1="58696" x2="54009" y2="58696"/>
                        <a14:foregroundMark x1="81852" y1="76279" x2="88751" y2="62724"/>
                        <a14:foregroundMark x1="88751" y1="62724" x2="91423" y2="38491"/>
                        <a14:foregroundMark x1="92356" y1="35358" x2="95649" y2="51535"/>
                        <a14:foregroundMark x1="95649" y1="51535" x2="93971" y2="64706"/>
                        <a14:foregroundMark x1="93971" y1="64706" x2="92356" y2="68286"/>
                        <a14:foregroundMark x1="93039" y1="67136" x2="92915" y2="31330"/>
                        <a14:foregroundMark x1="93661" y1="32353" x2="97141" y2="42967"/>
                        <a14:foregroundMark x1="97141" y1="42967" x2="95960" y2="59655"/>
                        <a14:foregroundMark x1="48167" y1="1471" x2="48167" y2="1471"/>
                        <a14:backgroundMark x1="52890" y1="66049" x2="52890" y2="66049"/>
                        <a14:backgroundMark x1="52704" y1="65153" x2="52704" y2="65153"/>
                        <a14:backgroundMark x1="51833" y1="65793" x2="51833" y2="65793"/>
                        <a14:backgroundMark x1="51523" y1="65473" x2="52455" y2="65793"/>
                        <a14:backgroundMark x1="52890" y1="65601" x2="50218" y2="65473"/>
                        <a14:backgroundMark x1="50963" y1="64706" x2="50404" y2="65026"/>
                        <a14:backgroundMark x1="22747" y1="72059" x2="22747" y2="72059"/>
                        <a14:backgroundMark x1="68179" y1="89578" x2="68179" y2="89578"/>
                        <a14:backgroundMark x1="68863" y1="85422" x2="68863" y2="85422"/>
                        <a14:backgroundMark x1="81728" y1="80179" x2="81728" y2="80179"/>
                        <a14:backgroundMark x1="76756" y1="79412" x2="76756" y2="79412"/>
                        <a14:backgroundMark x1="68303" y1="87468" x2="68303" y2="87468"/>
                        <a14:backgroundMark x1="73959" y1="90217" x2="73959" y2="90217"/>
                        <a14:backgroundMark x1="77315" y1="88235" x2="77315" y2="88235"/>
                        <a14:backgroundMark x1="75886" y1="86573" x2="75886" y2="86573"/>
                        <a14:backgroundMark x1="72405" y1="88683" x2="72405" y2="88683"/>
                        <a14:backgroundMark x1="72654" y1="82097" x2="72654" y2="82097"/>
                        <a14:backgroundMark x1="73275" y1="83312" x2="73275" y2="83312"/>
                        <a14:backgroundMark x1="71349" y1="84207" x2="71349" y2="84207"/>
                        <a14:backgroundMark x1="24177" y1="71931" x2="24177" y2="71931"/>
                        <a14:backgroundMark x1="23741" y1="74744" x2="23741" y2="74744"/>
                        <a14:backgroundMark x1="23741" y1="74488" x2="23741" y2="74488"/>
                        <a14:backgroundMark x1="6837" y1="73529" x2="6837" y2="73529"/>
                      </a14:backgroundRemoval>
                    </a14:imgEffect>
                    <a14:imgEffect>
                      <a14:sharpenSoften amount="-50000"/>
                    </a14:imgEffect>
                  </a14:imgLayer>
                </a14:imgProps>
              </a:ext>
            </a:extLst>
          </a:blip>
          <a:stretch>
            <a:fillRect/>
          </a:stretch>
        </p:blipFill>
        <p:spPr>
          <a:xfrm>
            <a:off x="525523" y="4723550"/>
            <a:ext cx="510454" cy="496179"/>
          </a:xfrm>
          <a:prstGeom prst="rect">
            <a:avLst/>
          </a:prstGeom>
        </p:spPr>
      </p:pic>
    </p:spTree>
    <p:extLst>
      <p:ext uri="{BB962C8B-B14F-4D97-AF65-F5344CB8AC3E}">
        <p14:creationId xmlns:p14="http://schemas.microsoft.com/office/powerpoint/2010/main" val="19612884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833B84-1536-259F-7C31-8DC9D64C622D}"/>
              </a:ext>
            </a:extLst>
          </p:cNvPr>
          <p:cNvSpPr>
            <a:spLocks noGrp="1"/>
          </p:cNvSpPr>
          <p:nvPr>
            <p:ph type="title"/>
          </p:nvPr>
        </p:nvSpPr>
        <p:spPr>
          <a:xfrm>
            <a:off x="708224" y="361722"/>
            <a:ext cx="11018520" cy="707886"/>
          </a:xfrm>
        </p:spPr>
        <p:txBody>
          <a:bodyPr/>
          <a:lstStyle/>
          <a:p>
            <a:r>
              <a:rPr lang="en-US"/>
              <a:t>3</a:t>
            </a:r>
            <a:r>
              <a:rPr lang="en-US" baseline="30000"/>
              <a:t>rd</a:t>
            </a:r>
            <a:r>
              <a:rPr lang="en-US"/>
              <a:t> Gen AMD EPYC™ Processors</a:t>
            </a:r>
            <a:br>
              <a:rPr lang="en-US"/>
            </a:br>
            <a:r>
              <a:rPr lang="en-US" sz="1800" b="0">
                <a:solidFill>
                  <a:srgbClr val="00C2DE"/>
                </a:solidFill>
                <a:latin typeface="+mn-lt"/>
                <a:cs typeface="Arial" panose="020B0604020202020204" pitchFamily="34" charset="0"/>
              </a:rPr>
              <a:t>Better Performance* per Est. System Price</a:t>
            </a:r>
          </a:p>
        </p:txBody>
      </p:sp>
      <p:graphicFrame>
        <p:nvGraphicFramePr>
          <p:cNvPr id="3" name="Chart 2">
            <a:extLst>
              <a:ext uri="{FF2B5EF4-FFF2-40B4-BE49-F238E27FC236}">
                <a16:creationId xmlns:a16="http://schemas.microsoft.com/office/drawing/2014/main" id="{AF237E36-0A2D-9078-421C-7A621AE27FBA}"/>
              </a:ext>
            </a:extLst>
          </p:cNvPr>
          <p:cNvGraphicFramePr>
            <a:graphicFrameLocks/>
          </p:cNvGraphicFramePr>
          <p:nvPr/>
        </p:nvGraphicFramePr>
        <p:xfrm>
          <a:off x="970326" y="2074332"/>
          <a:ext cx="10251347" cy="2866465"/>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a:extLst>
              <a:ext uri="{FF2B5EF4-FFF2-40B4-BE49-F238E27FC236}">
                <a16:creationId xmlns:a16="http://schemas.microsoft.com/office/drawing/2014/main" id="{1FCAE006-1882-9961-5134-9BABF66EB58C}"/>
              </a:ext>
            </a:extLst>
          </p:cNvPr>
          <p:cNvSpPr txBox="1"/>
          <p:nvPr/>
        </p:nvSpPr>
        <p:spPr>
          <a:xfrm>
            <a:off x="1935623" y="4974354"/>
            <a:ext cx="1444819" cy="276999"/>
          </a:xfrm>
          <a:prstGeom prst="rect">
            <a:avLst/>
          </a:prstGeom>
          <a:noFill/>
        </p:spPr>
        <p:txBody>
          <a:bodyPr wrap="none" lIns="0" tIns="0" rIns="0" bIns="0" rtlCol="0" anchor="t">
            <a:spAutoFit/>
          </a:bodyPr>
          <a:lstStyle/>
          <a:p>
            <a:pPr>
              <a:buClr>
                <a:schemeClr val="accent1"/>
              </a:buClr>
              <a:buSzPct val="60000"/>
            </a:pPr>
            <a:r>
              <a:rPr lang="en-US" b="1"/>
              <a:t>8</a:t>
            </a:r>
            <a:r>
              <a:rPr lang="en-US" sz="1800" b="1"/>
              <a:t> Cores</a:t>
            </a:r>
            <a:r>
              <a:rPr lang="en-US" b="1"/>
              <a:t> Total</a:t>
            </a:r>
            <a:endParaRPr lang="en-US" sz="1800" b="1"/>
          </a:p>
        </p:txBody>
      </p:sp>
      <p:sp>
        <p:nvSpPr>
          <p:cNvPr id="5" name="TextBox 4">
            <a:extLst>
              <a:ext uri="{FF2B5EF4-FFF2-40B4-BE49-F238E27FC236}">
                <a16:creationId xmlns:a16="http://schemas.microsoft.com/office/drawing/2014/main" id="{039A66D0-0334-A6B9-8083-94F997483A1E}"/>
              </a:ext>
            </a:extLst>
          </p:cNvPr>
          <p:cNvSpPr txBox="1"/>
          <p:nvPr/>
        </p:nvSpPr>
        <p:spPr>
          <a:xfrm>
            <a:off x="5449568" y="4962546"/>
            <a:ext cx="1573059" cy="276999"/>
          </a:xfrm>
          <a:prstGeom prst="rect">
            <a:avLst/>
          </a:prstGeom>
          <a:noFill/>
        </p:spPr>
        <p:txBody>
          <a:bodyPr wrap="none" lIns="0" tIns="0" rIns="0" bIns="0" rtlCol="0" anchor="t">
            <a:spAutoFit/>
          </a:bodyPr>
          <a:lstStyle/>
          <a:p>
            <a:pPr>
              <a:buClr>
                <a:schemeClr val="accent1"/>
              </a:buClr>
              <a:buSzPct val="60000"/>
            </a:pPr>
            <a:r>
              <a:rPr lang="en-US" b="1"/>
              <a:t>16</a:t>
            </a:r>
            <a:r>
              <a:rPr lang="en-US" sz="1800" b="1"/>
              <a:t> Cores</a:t>
            </a:r>
            <a:r>
              <a:rPr lang="en-US" b="1"/>
              <a:t> Total</a:t>
            </a:r>
            <a:endParaRPr lang="en-US" sz="1800" b="1"/>
          </a:p>
        </p:txBody>
      </p:sp>
      <p:sp>
        <p:nvSpPr>
          <p:cNvPr id="6" name="TextBox 5">
            <a:extLst>
              <a:ext uri="{FF2B5EF4-FFF2-40B4-BE49-F238E27FC236}">
                <a16:creationId xmlns:a16="http://schemas.microsoft.com/office/drawing/2014/main" id="{CC4AF0D3-E0F1-ACC1-176A-D1F14813C71B}"/>
              </a:ext>
            </a:extLst>
          </p:cNvPr>
          <p:cNvSpPr txBox="1"/>
          <p:nvPr/>
        </p:nvSpPr>
        <p:spPr>
          <a:xfrm>
            <a:off x="9091753" y="4992076"/>
            <a:ext cx="1573059" cy="276999"/>
          </a:xfrm>
          <a:prstGeom prst="rect">
            <a:avLst/>
          </a:prstGeom>
          <a:noFill/>
        </p:spPr>
        <p:txBody>
          <a:bodyPr wrap="none" lIns="0" tIns="0" rIns="0" bIns="0" rtlCol="0" anchor="t">
            <a:spAutoFit/>
          </a:bodyPr>
          <a:lstStyle/>
          <a:p>
            <a:pPr>
              <a:buClr>
                <a:schemeClr val="accent1"/>
              </a:buClr>
              <a:buSzPct val="60000"/>
            </a:pPr>
            <a:r>
              <a:rPr lang="en-US" sz="1800" b="1"/>
              <a:t>24 Cores</a:t>
            </a:r>
            <a:r>
              <a:rPr lang="en-US" b="1"/>
              <a:t> Total</a:t>
            </a:r>
            <a:endParaRPr lang="en-US" sz="1800" b="1"/>
          </a:p>
        </p:txBody>
      </p:sp>
      <p:sp>
        <p:nvSpPr>
          <p:cNvPr id="7" name="TextBox 6">
            <a:extLst>
              <a:ext uri="{FF2B5EF4-FFF2-40B4-BE49-F238E27FC236}">
                <a16:creationId xmlns:a16="http://schemas.microsoft.com/office/drawing/2014/main" id="{39E4B594-1AB5-7E1C-4462-1254E811D526}"/>
              </a:ext>
            </a:extLst>
          </p:cNvPr>
          <p:cNvSpPr txBox="1"/>
          <p:nvPr/>
        </p:nvSpPr>
        <p:spPr>
          <a:xfrm>
            <a:off x="1627856" y="1525121"/>
            <a:ext cx="1233181" cy="615553"/>
          </a:xfrm>
          <a:prstGeom prst="rect">
            <a:avLst/>
          </a:prstGeom>
          <a:noFill/>
        </p:spPr>
        <p:txBody>
          <a:bodyPr wrap="square" lIns="0" tIns="0" rIns="0" bIns="0" rtlCol="0">
            <a:spAutoFit/>
          </a:bodyPr>
          <a:lstStyle/>
          <a:p>
            <a:pPr algn="ctr">
              <a:buClr>
                <a:schemeClr val="accent1"/>
              </a:buClr>
              <a:buSzPct val="60000"/>
            </a:pPr>
            <a:r>
              <a:rPr lang="en-US" sz="4000" b="1"/>
              <a:t>89%</a:t>
            </a:r>
            <a:endParaRPr lang="en-US" sz="2800"/>
          </a:p>
        </p:txBody>
      </p:sp>
      <p:sp>
        <p:nvSpPr>
          <p:cNvPr id="8" name="TextBox 7">
            <a:extLst>
              <a:ext uri="{FF2B5EF4-FFF2-40B4-BE49-F238E27FC236}">
                <a16:creationId xmlns:a16="http://schemas.microsoft.com/office/drawing/2014/main" id="{B5C0FBDA-6A0F-A993-8421-73BCE9121F5F}"/>
              </a:ext>
            </a:extLst>
          </p:cNvPr>
          <p:cNvSpPr txBox="1"/>
          <p:nvPr/>
        </p:nvSpPr>
        <p:spPr>
          <a:xfrm>
            <a:off x="5133972" y="1525121"/>
            <a:ext cx="1233181" cy="615553"/>
          </a:xfrm>
          <a:prstGeom prst="rect">
            <a:avLst/>
          </a:prstGeom>
          <a:noFill/>
        </p:spPr>
        <p:txBody>
          <a:bodyPr wrap="square" lIns="0" tIns="0" rIns="0" bIns="0" rtlCol="0">
            <a:spAutoFit/>
          </a:bodyPr>
          <a:lstStyle/>
          <a:p>
            <a:pPr algn="ctr">
              <a:buClr>
                <a:schemeClr val="accent1"/>
              </a:buClr>
              <a:buSzPct val="60000"/>
            </a:pPr>
            <a:r>
              <a:rPr lang="en-US" sz="4000" b="1"/>
              <a:t>14%</a:t>
            </a:r>
          </a:p>
        </p:txBody>
      </p:sp>
      <p:sp>
        <p:nvSpPr>
          <p:cNvPr id="9" name="TextBox 8">
            <a:extLst>
              <a:ext uri="{FF2B5EF4-FFF2-40B4-BE49-F238E27FC236}">
                <a16:creationId xmlns:a16="http://schemas.microsoft.com/office/drawing/2014/main" id="{2AA96146-62CD-615B-3488-88A1836C7497}"/>
              </a:ext>
            </a:extLst>
          </p:cNvPr>
          <p:cNvSpPr txBox="1"/>
          <p:nvPr/>
        </p:nvSpPr>
        <p:spPr>
          <a:xfrm>
            <a:off x="8660498" y="1525121"/>
            <a:ext cx="1233181" cy="615553"/>
          </a:xfrm>
          <a:prstGeom prst="rect">
            <a:avLst/>
          </a:prstGeom>
          <a:noFill/>
        </p:spPr>
        <p:txBody>
          <a:bodyPr wrap="square" lIns="0" tIns="0" rIns="0" bIns="0" rtlCol="0">
            <a:spAutoFit/>
          </a:bodyPr>
          <a:lstStyle/>
          <a:p>
            <a:pPr algn="ctr">
              <a:buClr>
                <a:schemeClr val="accent1"/>
              </a:buClr>
              <a:buSzPct val="60000"/>
            </a:pPr>
            <a:r>
              <a:rPr lang="en-US" sz="4000" b="1"/>
              <a:t>8%</a:t>
            </a:r>
          </a:p>
        </p:txBody>
      </p:sp>
      <p:sp>
        <p:nvSpPr>
          <p:cNvPr id="12" name="TextBox 11">
            <a:extLst>
              <a:ext uri="{FF2B5EF4-FFF2-40B4-BE49-F238E27FC236}">
                <a16:creationId xmlns:a16="http://schemas.microsoft.com/office/drawing/2014/main" id="{F97CF9F0-5BC4-1A74-20EF-5386D86DCF31}"/>
              </a:ext>
            </a:extLst>
          </p:cNvPr>
          <p:cNvSpPr txBox="1"/>
          <p:nvPr/>
        </p:nvSpPr>
        <p:spPr>
          <a:xfrm>
            <a:off x="2822878" y="1603521"/>
            <a:ext cx="1104079" cy="492443"/>
          </a:xfrm>
          <a:prstGeom prst="rect">
            <a:avLst/>
          </a:prstGeom>
          <a:noFill/>
        </p:spPr>
        <p:txBody>
          <a:bodyPr wrap="square" lIns="0" tIns="0" rIns="0" bIns="0" rtlCol="0">
            <a:spAutoFit/>
          </a:bodyPr>
          <a:lstStyle/>
          <a:p>
            <a:pPr>
              <a:buClr>
                <a:schemeClr val="accent1"/>
              </a:buClr>
              <a:buSzPct val="60000"/>
            </a:pPr>
            <a:r>
              <a:rPr lang="en-US" sz="1200"/>
              <a:t>Better</a:t>
            </a:r>
          </a:p>
          <a:p>
            <a:pPr>
              <a:buClr>
                <a:schemeClr val="accent1"/>
              </a:buClr>
              <a:buSzPct val="60000"/>
            </a:pPr>
            <a:r>
              <a:rPr lang="en-US" sz="1200"/>
              <a:t>Perf/Est. Sys $</a:t>
            </a:r>
          </a:p>
          <a:p>
            <a:pPr>
              <a:buClr>
                <a:schemeClr val="accent1"/>
              </a:buClr>
              <a:buSzPct val="60000"/>
            </a:pPr>
            <a:r>
              <a:rPr lang="en-US" sz="800"/>
              <a:t> vs 4</a:t>
            </a:r>
            <a:r>
              <a:rPr lang="en-US" sz="800" baseline="30000"/>
              <a:t>th</a:t>
            </a:r>
            <a:r>
              <a:rPr lang="en-US" sz="800"/>
              <a:t> Gen Intel</a:t>
            </a:r>
          </a:p>
        </p:txBody>
      </p:sp>
      <p:sp>
        <p:nvSpPr>
          <p:cNvPr id="13" name="Rectangle 12">
            <a:extLst>
              <a:ext uri="{FF2B5EF4-FFF2-40B4-BE49-F238E27FC236}">
                <a16:creationId xmlns:a16="http://schemas.microsoft.com/office/drawing/2014/main" id="{C7C40BDA-E24F-E79B-0C5E-F25FCCCE8248}"/>
              </a:ext>
            </a:extLst>
          </p:cNvPr>
          <p:cNvSpPr/>
          <p:nvPr/>
        </p:nvSpPr>
        <p:spPr bwMode="auto">
          <a:xfrm>
            <a:off x="2954030" y="5470705"/>
            <a:ext cx="310425" cy="127345"/>
          </a:xfrm>
          <a:prstGeom prst="rect">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1800" err="1">
              <a:gradFill>
                <a:gsLst>
                  <a:gs pos="0">
                    <a:srgbClr val="FFFFFF"/>
                  </a:gs>
                  <a:gs pos="100000">
                    <a:srgbClr val="FFFFFF"/>
                  </a:gs>
                </a:gsLst>
                <a:lin ang="5400000" scaled="0"/>
              </a:gradFill>
              <a:ea typeface="Segoe UI" pitchFamily="34" charset="0"/>
              <a:cs typeface="Segoe UI" pitchFamily="34" charset="0"/>
            </a:endParaRPr>
          </a:p>
        </p:txBody>
      </p:sp>
      <p:sp>
        <p:nvSpPr>
          <p:cNvPr id="15" name="Rectangle 14">
            <a:extLst>
              <a:ext uri="{FF2B5EF4-FFF2-40B4-BE49-F238E27FC236}">
                <a16:creationId xmlns:a16="http://schemas.microsoft.com/office/drawing/2014/main" id="{D5A7B689-900E-6A8A-7BED-EFD7BDDD733C}"/>
              </a:ext>
            </a:extLst>
          </p:cNvPr>
          <p:cNvSpPr/>
          <p:nvPr/>
        </p:nvSpPr>
        <p:spPr bwMode="auto">
          <a:xfrm>
            <a:off x="5310154" y="5489329"/>
            <a:ext cx="310425" cy="127345"/>
          </a:xfrm>
          <a:prstGeom prst="rect">
            <a:avLst/>
          </a:prstGeom>
          <a:solidFill>
            <a:srgbClr val="0C29FE"/>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1800" err="1">
              <a:gradFill>
                <a:gsLst>
                  <a:gs pos="0">
                    <a:srgbClr val="FFFFFF"/>
                  </a:gs>
                  <a:gs pos="100000">
                    <a:srgbClr val="FFFFFF"/>
                  </a:gs>
                </a:gsLst>
                <a:lin ang="5400000" scaled="0"/>
              </a:gradFill>
              <a:ea typeface="Segoe UI" pitchFamily="34" charset="0"/>
              <a:cs typeface="Segoe UI" pitchFamily="34" charset="0"/>
            </a:endParaRPr>
          </a:p>
        </p:txBody>
      </p:sp>
      <p:sp>
        <p:nvSpPr>
          <p:cNvPr id="16" name="Rectangle 15">
            <a:extLst>
              <a:ext uri="{FF2B5EF4-FFF2-40B4-BE49-F238E27FC236}">
                <a16:creationId xmlns:a16="http://schemas.microsoft.com/office/drawing/2014/main" id="{F0648CF9-B4B4-9DF6-0874-D7C7A8556960}"/>
              </a:ext>
            </a:extLst>
          </p:cNvPr>
          <p:cNvSpPr/>
          <p:nvPr/>
        </p:nvSpPr>
        <p:spPr bwMode="auto">
          <a:xfrm>
            <a:off x="8160024" y="5465658"/>
            <a:ext cx="310425" cy="127345"/>
          </a:xfrm>
          <a:prstGeom prst="rect">
            <a:avLst/>
          </a:prstGeom>
          <a:solidFill>
            <a:srgbClr val="176E8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1800" err="1">
              <a:gradFill>
                <a:gsLst>
                  <a:gs pos="0">
                    <a:srgbClr val="FFFFFF"/>
                  </a:gs>
                  <a:gs pos="100000">
                    <a:srgbClr val="FFFFFF"/>
                  </a:gs>
                </a:gsLst>
                <a:lin ang="5400000" scaled="0"/>
              </a:gradFill>
              <a:ea typeface="Segoe UI" pitchFamily="34" charset="0"/>
              <a:cs typeface="Segoe UI" pitchFamily="34" charset="0"/>
            </a:endParaRPr>
          </a:p>
        </p:txBody>
      </p:sp>
      <p:sp>
        <p:nvSpPr>
          <p:cNvPr id="18" name="TextBox 17">
            <a:extLst>
              <a:ext uri="{FF2B5EF4-FFF2-40B4-BE49-F238E27FC236}">
                <a16:creationId xmlns:a16="http://schemas.microsoft.com/office/drawing/2014/main" id="{EC694570-2DC4-4620-1CF1-7591FC25FF68}"/>
              </a:ext>
            </a:extLst>
          </p:cNvPr>
          <p:cNvSpPr txBox="1"/>
          <p:nvPr/>
        </p:nvSpPr>
        <p:spPr>
          <a:xfrm>
            <a:off x="3343951" y="5465658"/>
            <a:ext cx="1805854" cy="153888"/>
          </a:xfrm>
          <a:prstGeom prst="rect">
            <a:avLst/>
          </a:prstGeom>
          <a:noFill/>
        </p:spPr>
        <p:txBody>
          <a:bodyPr wrap="square" lIns="0" tIns="0" rIns="0" bIns="0" rtlCol="0">
            <a:spAutoFit/>
          </a:bodyPr>
          <a:lstStyle/>
          <a:p>
            <a:pPr algn="ctr">
              <a:buClr>
                <a:schemeClr val="accent1"/>
              </a:buClr>
              <a:buSzPct val="60000"/>
            </a:pPr>
            <a:r>
              <a:rPr lang="en-US" sz="1000"/>
              <a:t>3</a:t>
            </a:r>
            <a:r>
              <a:rPr lang="en-US" sz="1000" baseline="30000"/>
              <a:t>rd</a:t>
            </a:r>
            <a:r>
              <a:rPr lang="en-US" sz="1000"/>
              <a:t> Gen Intel</a:t>
            </a:r>
            <a:r>
              <a:rPr lang="en-US" sz="1000" baseline="30000"/>
              <a:t>®</a:t>
            </a:r>
            <a:r>
              <a:rPr lang="en-US" sz="1000"/>
              <a:t> Xeon</a:t>
            </a:r>
            <a:r>
              <a:rPr lang="en-US" sz="1000" baseline="30000"/>
              <a:t>®</a:t>
            </a:r>
            <a:r>
              <a:rPr lang="en-US" sz="1000"/>
              <a:t> “Ice Lake”</a:t>
            </a:r>
          </a:p>
        </p:txBody>
      </p:sp>
      <p:sp>
        <p:nvSpPr>
          <p:cNvPr id="19" name="TextBox 18">
            <a:extLst>
              <a:ext uri="{FF2B5EF4-FFF2-40B4-BE49-F238E27FC236}">
                <a16:creationId xmlns:a16="http://schemas.microsoft.com/office/drawing/2014/main" id="{E2691043-0274-688D-3B43-3199A9032A8B}"/>
              </a:ext>
            </a:extLst>
          </p:cNvPr>
          <p:cNvSpPr txBox="1"/>
          <p:nvPr/>
        </p:nvSpPr>
        <p:spPr>
          <a:xfrm>
            <a:off x="5554459" y="5478088"/>
            <a:ext cx="2511336" cy="153888"/>
          </a:xfrm>
          <a:prstGeom prst="rect">
            <a:avLst/>
          </a:prstGeom>
          <a:noFill/>
        </p:spPr>
        <p:txBody>
          <a:bodyPr wrap="square" lIns="0" tIns="0" rIns="0" bIns="0" rtlCol="0">
            <a:spAutoFit/>
          </a:bodyPr>
          <a:lstStyle/>
          <a:p>
            <a:pPr algn="ctr">
              <a:buClr>
                <a:schemeClr val="accent1"/>
              </a:buClr>
              <a:buSzPct val="60000"/>
            </a:pPr>
            <a:r>
              <a:rPr lang="en-US" sz="1000"/>
              <a:t>4</a:t>
            </a:r>
            <a:r>
              <a:rPr lang="en-US" sz="1000" baseline="30000"/>
              <a:t>th</a:t>
            </a:r>
            <a:r>
              <a:rPr lang="en-US" sz="1000"/>
              <a:t> Gen Intel</a:t>
            </a:r>
            <a:r>
              <a:rPr lang="en-US" sz="1000" baseline="30000"/>
              <a:t>®</a:t>
            </a:r>
            <a:r>
              <a:rPr lang="en-US" sz="1000"/>
              <a:t> Xeon</a:t>
            </a:r>
            <a:r>
              <a:rPr lang="en-US" sz="1000" baseline="30000"/>
              <a:t>®</a:t>
            </a:r>
            <a:r>
              <a:rPr lang="en-US" sz="1000"/>
              <a:t> “Sapphire Rapids”</a:t>
            </a:r>
          </a:p>
        </p:txBody>
      </p:sp>
      <p:sp>
        <p:nvSpPr>
          <p:cNvPr id="20" name="TextBox 19">
            <a:extLst>
              <a:ext uri="{FF2B5EF4-FFF2-40B4-BE49-F238E27FC236}">
                <a16:creationId xmlns:a16="http://schemas.microsoft.com/office/drawing/2014/main" id="{F9A34E4F-890A-F444-DD28-291080427723}"/>
              </a:ext>
            </a:extLst>
          </p:cNvPr>
          <p:cNvSpPr txBox="1"/>
          <p:nvPr/>
        </p:nvSpPr>
        <p:spPr>
          <a:xfrm>
            <a:off x="8394249" y="5466898"/>
            <a:ext cx="1923701" cy="153888"/>
          </a:xfrm>
          <a:prstGeom prst="rect">
            <a:avLst/>
          </a:prstGeom>
          <a:noFill/>
        </p:spPr>
        <p:txBody>
          <a:bodyPr wrap="square" lIns="0" tIns="0" rIns="0" bIns="0" rtlCol="0">
            <a:spAutoFit/>
          </a:bodyPr>
          <a:lstStyle/>
          <a:p>
            <a:pPr algn="ctr">
              <a:buClr>
                <a:schemeClr val="accent1"/>
              </a:buClr>
              <a:buSzPct val="60000"/>
            </a:pPr>
            <a:r>
              <a:rPr lang="en-US" sz="1000"/>
              <a:t>3</a:t>
            </a:r>
            <a:r>
              <a:rPr lang="en-US" sz="1000" baseline="30000"/>
              <a:t>rd</a:t>
            </a:r>
            <a:r>
              <a:rPr lang="en-US" sz="1000"/>
              <a:t> Gen AMD EPYC</a:t>
            </a:r>
            <a:r>
              <a:rPr lang="en-US" sz="1000" baseline="30000"/>
              <a:t>™</a:t>
            </a:r>
            <a:r>
              <a:rPr lang="en-US" sz="1000"/>
              <a:t> “Milan”</a:t>
            </a:r>
          </a:p>
        </p:txBody>
      </p:sp>
      <p:sp>
        <p:nvSpPr>
          <p:cNvPr id="27" name="TextBox 26">
            <a:extLst>
              <a:ext uri="{FF2B5EF4-FFF2-40B4-BE49-F238E27FC236}">
                <a16:creationId xmlns:a16="http://schemas.microsoft.com/office/drawing/2014/main" id="{38C85849-CB44-FF32-A194-9961589411D3}"/>
              </a:ext>
            </a:extLst>
          </p:cNvPr>
          <p:cNvSpPr txBox="1"/>
          <p:nvPr/>
        </p:nvSpPr>
        <p:spPr>
          <a:xfrm>
            <a:off x="582909" y="6264123"/>
            <a:ext cx="2127185" cy="107722"/>
          </a:xfrm>
          <a:prstGeom prst="rect">
            <a:avLst/>
          </a:prstGeom>
          <a:noFill/>
        </p:spPr>
        <p:txBody>
          <a:bodyPr wrap="none" lIns="0" tIns="0" rIns="0" bIns="0" rtlCol="0">
            <a:spAutoFit/>
          </a:bodyPr>
          <a:lstStyle/>
          <a:p>
            <a:pPr algn="l">
              <a:buClr>
                <a:schemeClr val="accent1"/>
              </a:buClr>
              <a:buSzPct val="60000"/>
            </a:pPr>
            <a:r>
              <a:rPr lang="en-US" sz="700" dirty="0">
                <a:solidFill>
                  <a:schemeClr val="tx1">
                    <a:lumMod val="65000"/>
                  </a:schemeClr>
                </a:solidFill>
              </a:rPr>
              <a:t>Based on Endnotes: MLN-201, 202, 207,208,209,210</a:t>
            </a:r>
          </a:p>
        </p:txBody>
      </p:sp>
      <p:sp>
        <p:nvSpPr>
          <p:cNvPr id="28" name="TextBox 27">
            <a:extLst>
              <a:ext uri="{FF2B5EF4-FFF2-40B4-BE49-F238E27FC236}">
                <a16:creationId xmlns:a16="http://schemas.microsoft.com/office/drawing/2014/main" id="{A97F893A-B907-C984-3454-8730D3D0E6AB}"/>
              </a:ext>
            </a:extLst>
          </p:cNvPr>
          <p:cNvSpPr txBox="1"/>
          <p:nvPr/>
        </p:nvSpPr>
        <p:spPr>
          <a:xfrm>
            <a:off x="6309588" y="1603521"/>
            <a:ext cx="1104079" cy="492443"/>
          </a:xfrm>
          <a:prstGeom prst="rect">
            <a:avLst/>
          </a:prstGeom>
          <a:noFill/>
        </p:spPr>
        <p:txBody>
          <a:bodyPr wrap="square" lIns="0" tIns="0" rIns="0" bIns="0" rtlCol="0">
            <a:spAutoFit/>
          </a:bodyPr>
          <a:lstStyle/>
          <a:p>
            <a:pPr>
              <a:buClr>
                <a:schemeClr val="accent1"/>
              </a:buClr>
              <a:buSzPct val="60000"/>
            </a:pPr>
            <a:r>
              <a:rPr lang="en-US" sz="1200"/>
              <a:t>Better</a:t>
            </a:r>
          </a:p>
          <a:p>
            <a:pPr>
              <a:buClr>
                <a:schemeClr val="accent1"/>
              </a:buClr>
              <a:buSzPct val="60000"/>
            </a:pPr>
            <a:r>
              <a:rPr lang="en-US" sz="1200"/>
              <a:t>Perf/Est. Sys $</a:t>
            </a:r>
          </a:p>
          <a:p>
            <a:pPr>
              <a:buClr>
                <a:schemeClr val="accent1"/>
              </a:buClr>
              <a:buSzPct val="60000"/>
            </a:pPr>
            <a:r>
              <a:rPr lang="en-US" sz="800"/>
              <a:t> vs 4</a:t>
            </a:r>
            <a:r>
              <a:rPr lang="en-US" sz="800" baseline="30000"/>
              <a:t>th</a:t>
            </a:r>
            <a:r>
              <a:rPr lang="en-US" sz="800"/>
              <a:t> Gen Intel</a:t>
            </a:r>
          </a:p>
        </p:txBody>
      </p:sp>
      <p:sp>
        <p:nvSpPr>
          <p:cNvPr id="29" name="TextBox 28">
            <a:extLst>
              <a:ext uri="{FF2B5EF4-FFF2-40B4-BE49-F238E27FC236}">
                <a16:creationId xmlns:a16="http://schemas.microsoft.com/office/drawing/2014/main" id="{9587D5C8-4834-526F-78CE-9BC55220DB99}"/>
              </a:ext>
            </a:extLst>
          </p:cNvPr>
          <p:cNvSpPr txBox="1"/>
          <p:nvPr/>
        </p:nvSpPr>
        <p:spPr>
          <a:xfrm>
            <a:off x="9893679" y="1603521"/>
            <a:ext cx="1104079" cy="492443"/>
          </a:xfrm>
          <a:prstGeom prst="rect">
            <a:avLst/>
          </a:prstGeom>
          <a:noFill/>
        </p:spPr>
        <p:txBody>
          <a:bodyPr wrap="square" lIns="0" tIns="0" rIns="0" bIns="0" rtlCol="0">
            <a:spAutoFit/>
          </a:bodyPr>
          <a:lstStyle/>
          <a:p>
            <a:pPr>
              <a:buClr>
                <a:schemeClr val="accent1"/>
              </a:buClr>
              <a:buSzPct val="60000"/>
            </a:pPr>
            <a:r>
              <a:rPr lang="en-US" sz="1200"/>
              <a:t>Better</a:t>
            </a:r>
          </a:p>
          <a:p>
            <a:pPr>
              <a:buClr>
                <a:schemeClr val="accent1"/>
              </a:buClr>
              <a:buSzPct val="60000"/>
            </a:pPr>
            <a:r>
              <a:rPr lang="en-US" sz="1200"/>
              <a:t>Perf/Est. Sys $</a:t>
            </a:r>
          </a:p>
          <a:p>
            <a:pPr>
              <a:buClr>
                <a:schemeClr val="accent1"/>
              </a:buClr>
              <a:buSzPct val="60000"/>
            </a:pPr>
            <a:r>
              <a:rPr lang="en-US" sz="800"/>
              <a:t> vs 4</a:t>
            </a:r>
            <a:r>
              <a:rPr lang="en-US" sz="800" baseline="30000"/>
              <a:t>th</a:t>
            </a:r>
            <a:r>
              <a:rPr lang="en-US" sz="800"/>
              <a:t> Gen Intel</a:t>
            </a:r>
          </a:p>
        </p:txBody>
      </p:sp>
      <p:sp>
        <p:nvSpPr>
          <p:cNvPr id="11" name="TextBox 10">
            <a:extLst>
              <a:ext uri="{FF2B5EF4-FFF2-40B4-BE49-F238E27FC236}">
                <a16:creationId xmlns:a16="http://schemas.microsoft.com/office/drawing/2014/main" id="{7C6ED033-D1C9-B521-860E-3240C300D484}"/>
              </a:ext>
            </a:extLst>
          </p:cNvPr>
          <p:cNvSpPr txBox="1"/>
          <p:nvPr/>
        </p:nvSpPr>
        <p:spPr>
          <a:xfrm>
            <a:off x="1446976" y="1638029"/>
            <a:ext cx="229230" cy="430887"/>
          </a:xfrm>
          <a:prstGeom prst="rect">
            <a:avLst/>
          </a:prstGeom>
          <a:noFill/>
        </p:spPr>
        <p:txBody>
          <a:bodyPr wrap="none" lIns="0" tIns="0" rIns="0" bIns="0" rtlCol="0">
            <a:spAutoFit/>
          </a:bodyPr>
          <a:lstStyle/>
          <a:p>
            <a:pPr algn="l">
              <a:buClr>
                <a:schemeClr val="accent1"/>
              </a:buClr>
              <a:buSzPct val="60000"/>
            </a:pPr>
            <a:r>
              <a:rPr lang="en-US" sz="1400"/>
              <a:t>Up</a:t>
            </a:r>
          </a:p>
          <a:p>
            <a:pPr algn="l">
              <a:buClr>
                <a:schemeClr val="accent1"/>
              </a:buClr>
              <a:buSzPct val="60000"/>
            </a:pPr>
            <a:r>
              <a:rPr lang="en-US" sz="1400"/>
              <a:t>to</a:t>
            </a:r>
          </a:p>
        </p:txBody>
      </p:sp>
      <p:sp>
        <p:nvSpPr>
          <p:cNvPr id="17" name="TextBox 16">
            <a:extLst>
              <a:ext uri="{FF2B5EF4-FFF2-40B4-BE49-F238E27FC236}">
                <a16:creationId xmlns:a16="http://schemas.microsoft.com/office/drawing/2014/main" id="{279218DC-3863-51CC-2430-47BD18EAB2D9}"/>
              </a:ext>
            </a:extLst>
          </p:cNvPr>
          <p:cNvSpPr txBox="1"/>
          <p:nvPr/>
        </p:nvSpPr>
        <p:spPr>
          <a:xfrm>
            <a:off x="4947631" y="1665077"/>
            <a:ext cx="229230" cy="430887"/>
          </a:xfrm>
          <a:prstGeom prst="rect">
            <a:avLst/>
          </a:prstGeom>
          <a:noFill/>
        </p:spPr>
        <p:txBody>
          <a:bodyPr wrap="none" lIns="0" tIns="0" rIns="0" bIns="0" rtlCol="0">
            <a:spAutoFit/>
          </a:bodyPr>
          <a:lstStyle/>
          <a:p>
            <a:pPr algn="l">
              <a:buClr>
                <a:schemeClr val="accent1"/>
              </a:buClr>
              <a:buSzPct val="60000"/>
            </a:pPr>
            <a:r>
              <a:rPr lang="en-US" sz="1400"/>
              <a:t>Up</a:t>
            </a:r>
          </a:p>
          <a:p>
            <a:pPr algn="l">
              <a:buClr>
                <a:schemeClr val="accent1"/>
              </a:buClr>
              <a:buSzPct val="60000"/>
            </a:pPr>
            <a:r>
              <a:rPr lang="en-US" sz="1400"/>
              <a:t>to</a:t>
            </a:r>
          </a:p>
        </p:txBody>
      </p:sp>
      <p:sp>
        <p:nvSpPr>
          <p:cNvPr id="22" name="TextBox 21">
            <a:extLst>
              <a:ext uri="{FF2B5EF4-FFF2-40B4-BE49-F238E27FC236}">
                <a16:creationId xmlns:a16="http://schemas.microsoft.com/office/drawing/2014/main" id="{B80050D9-73D5-CB16-3673-BDCB51412A5D}"/>
              </a:ext>
            </a:extLst>
          </p:cNvPr>
          <p:cNvSpPr txBox="1"/>
          <p:nvPr/>
        </p:nvSpPr>
        <p:spPr>
          <a:xfrm>
            <a:off x="8517045" y="1638029"/>
            <a:ext cx="229230" cy="430887"/>
          </a:xfrm>
          <a:prstGeom prst="rect">
            <a:avLst/>
          </a:prstGeom>
          <a:noFill/>
        </p:spPr>
        <p:txBody>
          <a:bodyPr wrap="none" lIns="0" tIns="0" rIns="0" bIns="0" rtlCol="0">
            <a:spAutoFit/>
          </a:bodyPr>
          <a:lstStyle/>
          <a:p>
            <a:pPr algn="l">
              <a:buClr>
                <a:schemeClr val="accent1"/>
              </a:buClr>
              <a:buSzPct val="60000"/>
            </a:pPr>
            <a:r>
              <a:rPr lang="en-US" sz="1400"/>
              <a:t>Up</a:t>
            </a:r>
          </a:p>
          <a:p>
            <a:pPr algn="l">
              <a:buClr>
                <a:schemeClr val="accent1"/>
              </a:buClr>
              <a:buSzPct val="60000"/>
            </a:pPr>
            <a:r>
              <a:rPr lang="en-US" sz="1400"/>
              <a:t>to</a:t>
            </a:r>
          </a:p>
        </p:txBody>
      </p:sp>
      <p:sp>
        <p:nvSpPr>
          <p:cNvPr id="23" name="TextBox 22">
            <a:extLst>
              <a:ext uri="{FF2B5EF4-FFF2-40B4-BE49-F238E27FC236}">
                <a16:creationId xmlns:a16="http://schemas.microsoft.com/office/drawing/2014/main" id="{9344CBFF-EA48-251F-5CAE-1E1AFF86B2E2}"/>
              </a:ext>
            </a:extLst>
          </p:cNvPr>
          <p:cNvSpPr txBox="1"/>
          <p:nvPr/>
        </p:nvSpPr>
        <p:spPr>
          <a:xfrm>
            <a:off x="4715648" y="6018907"/>
            <a:ext cx="3040897" cy="123111"/>
          </a:xfrm>
          <a:prstGeom prst="rect">
            <a:avLst/>
          </a:prstGeom>
          <a:noFill/>
        </p:spPr>
        <p:txBody>
          <a:bodyPr wrap="none" lIns="0" tIns="0" rIns="0" bIns="0" rtlCol="0">
            <a:spAutoFit/>
          </a:bodyPr>
          <a:lstStyle/>
          <a:p>
            <a:pPr algn="l">
              <a:buClr>
                <a:schemeClr val="accent1"/>
              </a:buClr>
              <a:buSzPct val="60000"/>
            </a:pPr>
            <a:r>
              <a:rPr lang="en-US" sz="800"/>
              <a:t>* SPECrate®2017_int_base, Data normalized to Intel 4</a:t>
            </a:r>
            <a:r>
              <a:rPr lang="en-US" sz="800" baseline="30000"/>
              <a:t>th</a:t>
            </a:r>
            <a:r>
              <a:rPr lang="en-US" sz="800"/>
              <a:t> Gen Xeon</a:t>
            </a:r>
          </a:p>
        </p:txBody>
      </p:sp>
    </p:spTree>
    <p:extLst>
      <p:ext uri="{BB962C8B-B14F-4D97-AF65-F5344CB8AC3E}">
        <p14:creationId xmlns:p14="http://schemas.microsoft.com/office/powerpoint/2010/main" val="605875824"/>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0BF1523-1E54-99BE-A3A5-2709A5B09FEB}"/>
              </a:ext>
            </a:extLst>
          </p:cNvPr>
          <p:cNvSpPr>
            <a:spLocks noGrp="1"/>
          </p:cNvSpPr>
          <p:nvPr>
            <p:ph type="title"/>
          </p:nvPr>
        </p:nvSpPr>
        <p:spPr>
          <a:xfrm>
            <a:off x="2960937" y="4475939"/>
            <a:ext cx="7202034" cy="369332"/>
          </a:xfrm>
        </p:spPr>
        <p:txBody>
          <a:bodyPr/>
          <a:lstStyle/>
          <a:p>
            <a:pPr algn="ctr"/>
            <a:r>
              <a:rPr lang="en-US" sz="2400" dirty="0"/>
              <a:t>Zen Software Studio</a:t>
            </a:r>
          </a:p>
        </p:txBody>
      </p:sp>
      <p:sp>
        <p:nvSpPr>
          <p:cNvPr id="6" name="TextBox 5">
            <a:extLst>
              <a:ext uri="{FF2B5EF4-FFF2-40B4-BE49-F238E27FC236}">
                <a16:creationId xmlns:a16="http://schemas.microsoft.com/office/drawing/2014/main" id="{ED1837C7-8359-4F59-D113-AB132DAC2C27}"/>
              </a:ext>
            </a:extLst>
          </p:cNvPr>
          <p:cNvSpPr txBox="1"/>
          <p:nvPr/>
        </p:nvSpPr>
        <p:spPr>
          <a:xfrm>
            <a:off x="2906777" y="4947289"/>
            <a:ext cx="1468351" cy="246221"/>
          </a:xfrm>
          <a:prstGeom prst="rect">
            <a:avLst/>
          </a:prstGeom>
          <a:noFill/>
        </p:spPr>
        <p:txBody>
          <a:bodyPr wrap="none" lIns="0" tIns="0" rIns="0" bIns="0" rtlCol="0">
            <a:spAutoFit/>
          </a:bodyPr>
          <a:lstStyle/>
          <a:p>
            <a:pPr algn="ctr">
              <a:buClr>
                <a:schemeClr val="accent1"/>
              </a:buClr>
              <a:buSzPct val="60000"/>
            </a:pPr>
            <a:r>
              <a:rPr lang="en-US" sz="1600" i="0" dirty="0">
                <a:solidFill>
                  <a:schemeClr val="tx1">
                    <a:lumMod val="95000"/>
                  </a:schemeClr>
                </a:solidFill>
                <a:effectLst/>
              </a:rPr>
              <a:t>AOCC Compiler</a:t>
            </a:r>
          </a:p>
        </p:txBody>
      </p:sp>
      <p:sp>
        <p:nvSpPr>
          <p:cNvPr id="7" name="TextBox 6">
            <a:extLst>
              <a:ext uri="{FF2B5EF4-FFF2-40B4-BE49-F238E27FC236}">
                <a16:creationId xmlns:a16="http://schemas.microsoft.com/office/drawing/2014/main" id="{D7F3D28F-9DBB-2EE6-18B5-A909FDA573EA}"/>
              </a:ext>
            </a:extLst>
          </p:cNvPr>
          <p:cNvSpPr txBox="1"/>
          <p:nvPr/>
        </p:nvSpPr>
        <p:spPr>
          <a:xfrm>
            <a:off x="5933503" y="4947289"/>
            <a:ext cx="1720561" cy="246221"/>
          </a:xfrm>
          <a:prstGeom prst="rect">
            <a:avLst/>
          </a:prstGeom>
          <a:noFill/>
        </p:spPr>
        <p:txBody>
          <a:bodyPr wrap="square" lIns="0" tIns="0" rIns="0" bIns="0" rtlCol="0">
            <a:spAutoFit/>
          </a:bodyPr>
          <a:lstStyle/>
          <a:p>
            <a:pPr algn="ctr">
              <a:buClr>
                <a:schemeClr val="accent1"/>
              </a:buClr>
              <a:buSzPct val="60000"/>
            </a:pPr>
            <a:r>
              <a:rPr lang="en-US" sz="1600" i="0" dirty="0">
                <a:solidFill>
                  <a:schemeClr val="tx1">
                    <a:lumMod val="95000"/>
                  </a:schemeClr>
                </a:solidFill>
                <a:effectLst/>
              </a:rPr>
              <a:t>AMD </a:t>
            </a:r>
            <a:r>
              <a:rPr lang="en-US" sz="1600" i="0" dirty="0" err="1">
                <a:solidFill>
                  <a:schemeClr val="tx1">
                    <a:lumMod val="95000"/>
                  </a:schemeClr>
                </a:solidFill>
                <a:effectLst/>
              </a:rPr>
              <a:t>uProf</a:t>
            </a:r>
            <a:endParaRPr lang="en-US" sz="1600" i="0" dirty="0">
              <a:solidFill>
                <a:schemeClr val="tx1">
                  <a:lumMod val="95000"/>
                </a:schemeClr>
              </a:solidFill>
              <a:effectLst/>
            </a:endParaRPr>
          </a:p>
        </p:txBody>
      </p:sp>
      <p:sp>
        <p:nvSpPr>
          <p:cNvPr id="8" name="TextBox 7">
            <a:extLst>
              <a:ext uri="{FF2B5EF4-FFF2-40B4-BE49-F238E27FC236}">
                <a16:creationId xmlns:a16="http://schemas.microsoft.com/office/drawing/2014/main" id="{E5244C6D-B458-C82C-7C17-A980BE0FE81B}"/>
              </a:ext>
            </a:extLst>
          </p:cNvPr>
          <p:cNvSpPr txBox="1"/>
          <p:nvPr/>
        </p:nvSpPr>
        <p:spPr>
          <a:xfrm>
            <a:off x="4407124" y="4947289"/>
            <a:ext cx="1826891" cy="246221"/>
          </a:xfrm>
          <a:prstGeom prst="rect">
            <a:avLst/>
          </a:prstGeom>
          <a:noFill/>
        </p:spPr>
        <p:txBody>
          <a:bodyPr wrap="square" lIns="0" tIns="0" rIns="0" bIns="0" rtlCol="0">
            <a:spAutoFit/>
          </a:bodyPr>
          <a:lstStyle/>
          <a:p>
            <a:pPr algn="ctr">
              <a:buClr>
                <a:schemeClr val="accent1"/>
              </a:buClr>
              <a:buSzPct val="60000"/>
            </a:pPr>
            <a:r>
              <a:rPr lang="en-US" sz="1600" dirty="0">
                <a:solidFill>
                  <a:schemeClr val="tx1">
                    <a:lumMod val="95000"/>
                  </a:schemeClr>
                </a:solidFill>
              </a:rPr>
              <a:t>AOCL Libraries</a:t>
            </a:r>
          </a:p>
        </p:txBody>
      </p:sp>
      <p:sp>
        <p:nvSpPr>
          <p:cNvPr id="9" name="TextBox 8">
            <a:extLst>
              <a:ext uri="{FF2B5EF4-FFF2-40B4-BE49-F238E27FC236}">
                <a16:creationId xmlns:a16="http://schemas.microsoft.com/office/drawing/2014/main" id="{D8C8CE61-7A58-A3EA-2914-45659F1CDBF5}"/>
              </a:ext>
            </a:extLst>
          </p:cNvPr>
          <p:cNvSpPr txBox="1"/>
          <p:nvPr/>
        </p:nvSpPr>
        <p:spPr>
          <a:xfrm>
            <a:off x="7408971" y="4947289"/>
            <a:ext cx="1465955" cy="246221"/>
          </a:xfrm>
          <a:prstGeom prst="rect">
            <a:avLst/>
          </a:prstGeom>
          <a:noFill/>
        </p:spPr>
        <p:txBody>
          <a:bodyPr wrap="square" lIns="0" tIns="0" rIns="0" bIns="0" rtlCol="0">
            <a:spAutoFit/>
          </a:bodyPr>
          <a:lstStyle/>
          <a:p>
            <a:pPr algn="ctr">
              <a:buClr>
                <a:schemeClr val="accent1"/>
              </a:buClr>
              <a:buSzPct val="60000"/>
            </a:pPr>
            <a:r>
              <a:rPr lang="en-US" sz="1600" i="0" dirty="0" err="1">
                <a:solidFill>
                  <a:schemeClr val="tx1">
                    <a:lumMod val="95000"/>
                  </a:schemeClr>
                </a:solidFill>
                <a:effectLst/>
              </a:rPr>
              <a:t>ZenDNN</a:t>
            </a:r>
            <a:endParaRPr lang="en-US" sz="1100" dirty="0">
              <a:solidFill>
                <a:schemeClr val="tx1">
                  <a:lumMod val="95000"/>
                </a:schemeClr>
              </a:solidFill>
            </a:endParaRPr>
          </a:p>
        </p:txBody>
      </p:sp>
      <p:sp>
        <p:nvSpPr>
          <p:cNvPr id="10" name="TextBox 9">
            <a:extLst>
              <a:ext uri="{FF2B5EF4-FFF2-40B4-BE49-F238E27FC236}">
                <a16:creationId xmlns:a16="http://schemas.microsoft.com/office/drawing/2014/main" id="{4710CB14-B076-0ED1-B64D-77624869F557}"/>
              </a:ext>
            </a:extLst>
          </p:cNvPr>
          <p:cNvSpPr txBox="1"/>
          <p:nvPr/>
        </p:nvSpPr>
        <p:spPr>
          <a:xfrm>
            <a:off x="8703725" y="4947289"/>
            <a:ext cx="1863206" cy="246221"/>
          </a:xfrm>
          <a:prstGeom prst="rect">
            <a:avLst/>
          </a:prstGeom>
          <a:noFill/>
        </p:spPr>
        <p:txBody>
          <a:bodyPr wrap="square" lIns="0" tIns="0" rIns="0" bIns="0" rtlCol="0">
            <a:spAutoFit/>
          </a:bodyPr>
          <a:lstStyle/>
          <a:p>
            <a:pPr algn="ctr">
              <a:buClr>
                <a:schemeClr val="accent1"/>
              </a:buClr>
              <a:buSzPct val="60000"/>
            </a:pPr>
            <a:r>
              <a:rPr lang="en-US" sz="1600" i="0" dirty="0">
                <a:solidFill>
                  <a:schemeClr val="tx1">
                    <a:lumMod val="95000"/>
                  </a:schemeClr>
                </a:solidFill>
                <a:effectLst/>
              </a:rPr>
              <a:t>Spack Support</a:t>
            </a:r>
            <a:endParaRPr lang="en-US" sz="1100" dirty="0">
              <a:solidFill>
                <a:schemeClr val="tx1">
                  <a:lumMod val="95000"/>
                </a:schemeClr>
              </a:solidFill>
            </a:endParaRPr>
          </a:p>
        </p:txBody>
      </p:sp>
      <p:sp>
        <p:nvSpPr>
          <p:cNvPr id="11" name="Title 3">
            <a:extLst>
              <a:ext uri="{FF2B5EF4-FFF2-40B4-BE49-F238E27FC236}">
                <a16:creationId xmlns:a16="http://schemas.microsoft.com/office/drawing/2014/main" id="{0D10227B-DEEF-54E4-BEBA-512777C90041}"/>
              </a:ext>
            </a:extLst>
          </p:cNvPr>
          <p:cNvSpPr txBox="1">
            <a:spLocks/>
          </p:cNvSpPr>
          <p:nvPr/>
        </p:nvSpPr>
        <p:spPr>
          <a:xfrm>
            <a:off x="2027" y="415718"/>
            <a:ext cx="12178306" cy="492443"/>
          </a:xfrm>
          <a:prstGeom prst="rect">
            <a:avLst/>
          </a:prstGeom>
        </p:spPr>
        <p:txBody>
          <a:bodyPr vert="horz" wrap="square" lIns="0" tIns="0" rIns="0" bIns="0" rtlCol="0" anchor="t">
            <a:spAutoFit/>
          </a:bodyPr>
          <a:lstStyle>
            <a:lvl1pPr algn="l" defTabSz="932742" rtl="0" eaLnBrk="1" latinLnBrk="0" hangingPunct="1">
              <a:lnSpc>
                <a:spcPct val="100000"/>
              </a:lnSpc>
              <a:spcBef>
                <a:spcPct val="0"/>
              </a:spcBef>
              <a:buNone/>
              <a:defRPr lang="en-US" sz="2800" b="1" kern="1200" cap="none" spc="0" baseline="0" dirty="0" smtClean="0">
                <a:ln w="3175">
                  <a:noFill/>
                </a:ln>
                <a:solidFill>
                  <a:schemeClr val="tx1"/>
                </a:solidFill>
                <a:effectLst/>
                <a:latin typeface="+mj-lt"/>
                <a:ea typeface="+mn-ea"/>
                <a:cs typeface="Segoe UI" pitchFamily="34" charset="0"/>
              </a:defRPr>
            </a:lvl1pPr>
          </a:lstStyle>
          <a:p>
            <a:pPr algn="ctr"/>
            <a:r>
              <a:rPr lang="en-US" sz="3200" cap="all" dirty="0"/>
              <a:t>Upgrade to AMD with Confidence</a:t>
            </a:r>
            <a:endParaRPr lang="en-US" sz="3200" cap="all" baseline="30000" dirty="0"/>
          </a:p>
        </p:txBody>
      </p:sp>
      <p:cxnSp>
        <p:nvCxnSpPr>
          <p:cNvPr id="20" name="Straight Connector 19">
            <a:extLst>
              <a:ext uri="{FF2B5EF4-FFF2-40B4-BE49-F238E27FC236}">
                <a16:creationId xmlns:a16="http://schemas.microsoft.com/office/drawing/2014/main" id="{3DBC7D44-81E6-7231-7EB8-FCC1A56BCF2B}"/>
              </a:ext>
            </a:extLst>
          </p:cNvPr>
          <p:cNvCxnSpPr>
            <a:cxnSpLocks/>
          </p:cNvCxnSpPr>
          <p:nvPr/>
        </p:nvCxnSpPr>
        <p:spPr>
          <a:xfrm>
            <a:off x="-5131" y="4405580"/>
            <a:ext cx="12192000" cy="0"/>
          </a:xfrm>
          <a:prstGeom prst="line">
            <a:avLst/>
          </a:prstGeom>
          <a:ln>
            <a:gradFill flip="none" rotWithShape="1">
              <a:gsLst>
                <a:gs pos="0">
                  <a:schemeClr val="bg1"/>
                </a:gs>
                <a:gs pos="52000">
                  <a:schemeClr val="accent3">
                    <a:lumMod val="89000"/>
                  </a:schemeClr>
                </a:gs>
                <a:gs pos="97000">
                  <a:schemeClr val="bg1"/>
                </a:gs>
              </a:gsLst>
              <a:lin ang="0" scaled="1"/>
              <a:tileRect/>
            </a:gra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52D6FF7D-66BF-1BE2-6837-8A0E20029D89}"/>
              </a:ext>
            </a:extLst>
          </p:cNvPr>
          <p:cNvCxnSpPr>
            <a:cxnSpLocks/>
          </p:cNvCxnSpPr>
          <p:nvPr/>
        </p:nvCxnSpPr>
        <p:spPr>
          <a:xfrm>
            <a:off x="285564" y="1167982"/>
            <a:ext cx="11620870" cy="0"/>
          </a:xfrm>
          <a:prstGeom prst="line">
            <a:avLst/>
          </a:prstGeom>
          <a:ln>
            <a:solidFill>
              <a:schemeClr val="tx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A12328F-92DB-BC19-EB26-CFA5DB46BB43}"/>
              </a:ext>
            </a:extLst>
          </p:cNvPr>
          <p:cNvCxnSpPr>
            <a:cxnSpLocks/>
          </p:cNvCxnSpPr>
          <p:nvPr/>
        </p:nvCxnSpPr>
        <p:spPr>
          <a:xfrm>
            <a:off x="285564" y="1139131"/>
            <a:ext cx="11620870" cy="0"/>
          </a:xfrm>
          <a:prstGeom prst="line">
            <a:avLst/>
          </a:prstGeom>
          <a:ln>
            <a:solidFill>
              <a:schemeClr val="tx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9EEB53E3-53F0-8EF9-D1F4-5E0A2F5E0DBD}"/>
              </a:ext>
            </a:extLst>
          </p:cNvPr>
          <p:cNvSpPr txBox="1"/>
          <p:nvPr/>
        </p:nvSpPr>
        <p:spPr>
          <a:xfrm>
            <a:off x="4276932" y="6646079"/>
            <a:ext cx="4264599" cy="92333"/>
          </a:xfrm>
          <a:prstGeom prst="rect">
            <a:avLst/>
          </a:prstGeom>
          <a:noFill/>
        </p:spPr>
        <p:txBody>
          <a:bodyPr wrap="square" lIns="0" tIns="0" rIns="0" bIns="0" rtlCol="0">
            <a:spAutoFit/>
          </a:bodyPr>
          <a:lstStyle/>
          <a:p>
            <a:pPr algn="r" defTabSz="914400">
              <a:spcAft>
                <a:spcPts val="600"/>
              </a:spcAft>
              <a:buClr>
                <a:srgbClr val="000000"/>
              </a:buClr>
              <a:defRPr/>
            </a:pPr>
            <a:r>
              <a:rPr lang="en-US" sz="600" dirty="0">
                <a:solidFill>
                  <a:schemeClr val="tx1">
                    <a:lumMod val="65000"/>
                  </a:schemeClr>
                </a:solidFill>
                <a:latin typeface="Arial"/>
              </a:rPr>
              <a:t>Use of third-party logos is for informational purposes only and no endorsement of or by AMD is intended or implied. GD-83</a:t>
            </a:r>
          </a:p>
        </p:txBody>
      </p:sp>
      <p:cxnSp>
        <p:nvCxnSpPr>
          <p:cNvPr id="3" name="Straight Connector 2">
            <a:extLst>
              <a:ext uri="{FF2B5EF4-FFF2-40B4-BE49-F238E27FC236}">
                <a16:creationId xmlns:a16="http://schemas.microsoft.com/office/drawing/2014/main" id="{737F8391-3C4D-C52E-69A8-51D93AE3CFF6}"/>
              </a:ext>
            </a:extLst>
          </p:cNvPr>
          <p:cNvCxnSpPr>
            <a:cxnSpLocks/>
          </p:cNvCxnSpPr>
          <p:nvPr/>
        </p:nvCxnSpPr>
        <p:spPr>
          <a:xfrm>
            <a:off x="0" y="5417516"/>
            <a:ext cx="12192000" cy="0"/>
          </a:xfrm>
          <a:prstGeom prst="line">
            <a:avLst/>
          </a:prstGeom>
          <a:ln>
            <a:gradFill flip="none" rotWithShape="1">
              <a:gsLst>
                <a:gs pos="0">
                  <a:schemeClr val="bg1"/>
                </a:gs>
                <a:gs pos="52000">
                  <a:schemeClr val="accent3">
                    <a:lumMod val="89000"/>
                  </a:schemeClr>
                </a:gs>
                <a:gs pos="97000">
                  <a:schemeClr val="bg1"/>
                </a:gs>
              </a:gsLst>
              <a:lin ang="0" scaled="1"/>
              <a:tileRect/>
            </a:gra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F1401221-A8E8-8497-2C60-795802A0E766}"/>
              </a:ext>
            </a:extLst>
          </p:cNvPr>
          <p:cNvSpPr txBox="1"/>
          <p:nvPr/>
        </p:nvSpPr>
        <p:spPr>
          <a:xfrm>
            <a:off x="352413" y="2287487"/>
            <a:ext cx="1794050" cy="615553"/>
          </a:xfrm>
          <a:prstGeom prst="rect">
            <a:avLst/>
          </a:prstGeom>
          <a:noFill/>
        </p:spPr>
        <p:txBody>
          <a:bodyPr wrap="square" lIns="0" tIns="0" rIns="0" bIns="0" rtlCol="0">
            <a:spAutoFit/>
          </a:bodyPr>
          <a:lstStyle/>
          <a:p>
            <a:pPr algn="ctr">
              <a:buClr>
                <a:schemeClr val="accent1"/>
              </a:buClr>
              <a:buSzPct val="60000"/>
            </a:pPr>
            <a:r>
              <a:rPr lang="en-US" sz="2000" b="1" dirty="0"/>
              <a:t>Mature Ecosystem</a:t>
            </a:r>
          </a:p>
        </p:txBody>
      </p:sp>
      <p:sp>
        <p:nvSpPr>
          <p:cNvPr id="23" name="TextBox 22">
            <a:extLst>
              <a:ext uri="{FF2B5EF4-FFF2-40B4-BE49-F238E27FC236}">
                <a16:creationId xmlns:a16="http://schemas.microsoft.com/office/drawing/2014/main" id="{9E92DE4D-7537-63BA-D179-2AC209FFFC60}"/>
              </a:ext>
            </a:extLst>
          </p:cNvPr>
          <p:cNvSpPr txBox="1"/>
          <p:nvPr/>
        </p:nvSpPr>
        <p:spPr>
          <a:xfrm>
            <a:off x="318090" y="4589292"/>
            <a:ext cx="1794050" cy="553998"/>
          </a:xfrm>
          <a:prstGeom prst="rect">
            <a:avLst/>
          </a:prstGeom>
          <a:noFill/>
        </p:spPr>
        <p:txBody>
          <a:bodyPr wrap="square" lIns="0" tIns="0" rIns="0" bIns="0" rtlCol="0">
            <a:spAutoFit/>
          </a:bodyPr>
          <a:lstStyle/>
          <a:p>
            <a:pPr algn="ctr">
              <a:buClr>
                <a:schemeClr val="accent1"/>
              </a:buClr>
              <a:buSzPct val="60000"/>
            </a:pPr>
            <a:r>
              <a:rPr lang="en-US" sz="1800" b="1" dirty="0"/>
              <a:t>Robust Tools</a:t>
            </a:r>
          </a:p>
          <a:p>
            <a:pPr algn="ctr">
              <a:buClr>
                <a:schemeClr val="accent1"/>
              </a:buClr>
              <a:buSzPct val="60000"/>
            </a:pPr>
            <a:r>
              <a:rPr lang="en-US" sz="1800" b="1" dirty="0"/>
              <a:t>and Libraries</a:t>
            </a:r>
          </a:p>
        </p:txBody>
      </p:sp>
      <p:cxnSp>
        <p:nvCxnSpPr>
          <p:cNvPr id="26" name="Straight Connector 25">
            <a:extLst>
              <a:ext uri="{FF2B5EF4-FFF2-40B4-BE49-F238E27FC236}">
                <a16:creationId xmlns:a16="http://schemas.microsoft.com/office/drawing/2014/main" id="{F4D2247C-2E51-F6D4-D29D-85C5683DF99C}"/>
              </a:ext>
            </a:extLst>
          </p:cNvPr>
          <p:cNvCxnSpPr>
            <a:cxnSpLocks/>
          </p:cNvCxnSpPr>
          <p:nvPr/>
        </p:nvCxnSpPr>
        <p:spPr>
          <a:xfrm>
            <a:off x="2129896" y="1588032"/>
            <a:ext cx="0" cy="2475103"/>
          </a:xfrm>
          <a:prstGeom prst="line">
            <a:avLst/>
          </a:prstGeom>
          <a:ln>
            <a:gradFill flip="none" rotWithShape="1">
              <a:gsLst>
                <a:gs pos="0">
                  <a:schemeClr val="bg1"/>
                </a:gs>
                <a:gs pos="52000">
                  <a:schemeClr val="accent3">
                    <a:lumMod val="89000"/>
                  </a:schemeClr>
                </a:gs>
                <a:gs pos="97000">
                  <a:schemeClr val="bg1"/>
                </a:gs>
              </a:gsLst>
              <a:lin ang="5400000" scaled="1"/>
              <a:tileRect/>
            </a:gra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821AE3BF-E7E2-9A5A-6B12-C97EB249EF66}"/>
              </a:ext>
            </a:extLst>
          </p:cNvPr>
          <p:cNvCxnSpPr>
            <a:cxnSpLocks/>
          </p:cNvCxnSpPr>
          <p:nvPr/>
        </p:nvCxnSpPr>
        <p:spPr>
          <a:xfrm>
            <a:off x="2102904" y="4561584"/>
            <a:ext cx="0" cy="712381"/>
          </a:xfrm>
          <a:prstGeom prst="line">
            <a:avLst/>
          </a:prstGeom>
          <a:ln>
            <a:gradFill flip="none" rotWithShape="1">
              <a:gsLst>
                <a:gs pos="0">
                  <a:schemeClr val="bg1"/>
                </a:gs>
                <a:gs pos="52000">
                  <a:schemeClr val="accent3">
                    <a:lumMod val="89000"/>
                  </a:schemeClr>
                </a:gs>
                <a:gs pos="97000">
                  <a:schemeClr val="bg1"/>
                </a:gs>
              </a:gsLst>
              <a:lin ang="5400000" scaled="1"/>
              <a:tileRect/>
            </a:gra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4E9C079F-DDB2-1BA3-2527-02BFCEBD7E67}"/>
              </a:ext>
            </a:extLst>
          </p:cNvPr>
          <p:cNvCxnSpPr>
            <a:cxnSpLocks/>
          </p:cNvCxnSpPr>
          <p:nvPr/>
        </p:nvCxnSpPr>
        <p:spPr>
          <a:xfrm>
            <a:off x="2095299" y="5619775"/>
            <a:ext cx="0" cy="712381"/>
          </a:xfrm>
          <a:prstGeom prst="line">
            <a:avLst/>
          </a:prstGeom>
          <a:ln>
            <a:gradFill flip="none" rotWithShape="1">
              <a:gsLst>
                <a:gs pos="0">
                  <a:schemeClr val="bg1"/>
                </a:gs>
                <a:gs pos="52000">
                  <a:schemeClr val="accent3">
                    <a:lumMod val="89000"/>
                  </a:schemeClr>
                </a:gs>
                <a:gs pos="97000">
                  <a:schemeClr val="bg1"/>
                </a:gs>
              </a:gsLst>
              <a:lin ang="5400000" scaled="1"/>
              <a:tileRect/>
            </a:gra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B892BB12-6F71-1167-87C2-9C4F16B3DE03}"/>
              </a:ext>
            </a:extLst>
          </p:cNvPr>
          <p:cNvCxnSpPr>
            <a:cxnSpLocks/>
          </p:cNvCxnSpPr>
          <p:nvPr/>
        </p:nvCxnSpPr>
        <p:spPr>
          <a:xfrm>
            <a:off x="4490997" y="4882409"/>
            <a:ext cx="0" cy="354030"/>
          </a:xfrm>
          <a:prstGeom prst="line">
            <a:avLst/>
          </a:prstGeom>
          <a:ln>
            <a:gradFill flip="none" rotWithShape="1">
              <a:gsLst>
                <a:gs pos="0">
                  <a:schemeClr val="bg1"/>
                </a:gs>
                <a:gs pos="52000">
                  <a:schemeClr val="accent3">
                    <a:lumMod val="89000"/>
                  </a:schemeClr>
                </a:gs>
                <a:gs pos="97000">
                  <a:schemeClr val="bg1"/>
                </a:gs>
              </a:gsLst>
              <a:lin ang="5400000" scaled="1"/>
              <a:tileRect/>
            </a:gra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F23A7B9A-F960-ED40-B13A-214BD1F7333F}"/>
              </a:ext>
            </a:extLst>
          </p:cNvPr>
          <p:cNvCxnSpPr>
            <a:cxnSpLocks/>
          </p:cNvCxnSpPr>
          <p:nvPr/>
        </p:nvCxnSpPr>
        <p:spPr>
          <a:xfrm>
            <a:off x="6178837" y="4893384"/>
            <a:ext cx="0" cy="354030"/>
          </a:xfrm>
          <a:prstGeom prst="line">
            <a:avLst/>
          </a:prstGeom>
          <a:ln>
            <a:gradFill flip="none" rotWithShape="1">
              <a:gsLst>
                <a:gs pos="0">
                  <a:schemeClr val="bg1"/>
                </a:gs>
                <a:gs pos="52000">
                  <a:schemeClr val="accent3">
                    <a:lumMod val="89000"/>
                  </a:schemeClr>
                </a:gs>
                <a:gs pos="97000">
                  <a:schemeClr val="bg1"/>
                </a:gs>
              </a:gsLst>
              <a:lin ang="5400000" scaled="1"/>
              <a:tileRect/>
            </a:gra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130690C-6CEF-7026-D103-360776673733}"/>
              </a:ext>
            </a:extLst>
          </p:cNvPr>
          <p:cNvCxnSpPr>
            <a:cxnSpLocks/>
          </p:cNvCxnSpPr>
          <p:nvPr/>
        </p:nvCxnSpPr>
        <p:spPr>
          <a:xfrm>
            <a:off x="7561392" y="4909753"/>
            <a:ext cx="0" cy="354030"/>
          </a:xfrm>
          <a:prstGeom prst="line">
            <a:avLst/>
          </a:prstGeom>
          <a:ln>
            <a:gradFill flip="none" rotWithShape="1">
              <a:gsLst>
                <a:gs pos="0">
                  <a:schemeClr val="bg1"/>
                </a:gs>
                <a:gs pos="52000">
                  <a:schemeClr val="accent3">
                    <a:lumMod val="89000"/>
                  </a:schemeClr>
                </a:gs>
                <a:gs pos="97000">
                  <a:schemeClr val="bg1"/>
                </a:gs>
              </a:gsLst>
              <a:lin ang="5400000" scaled="1"/>
              <a:tileRect/>
            </a:gra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9D4D0C2E-6B92-F238-41F1-113E3E6FD049}"/>
              </a:ext>
            </a:extLst>
          </p:cNvPr>
          <p:cNvCxnSpPr>
            <a:cxnSpLocks/>
          </p:cNvCxnSpPr>
          <p:nvPr/>
        </p:nvCxnSpPr>
        <p:spPr>
          <a:xfrm>
            <a:off x="8767718" y="4893384"/>
            <a:ext cx="0" cy="354030"/>
          </a:xfrm>
          <a:prstGeom prst="line">
            <a:avLst/>
          </a:prstGeom>
          <a:ln>
            <a:gradFill flip="none" rotWithShape="1">
              <a:gsLst>
                <a:gs pos="0">
                  <a:schemeClr val="bg1"/>
                </a:gs>
                <a:gs pos="52000">
                  <a:schemeClr val="accent3">
                    <a:lumMod val="89000"/>
                  </a:schemeClr>
                </a:gs>
                <a:gs pos="97000">
                  <a:schemeClr val="bg1"/>
                </a:gs>
              </a:gsLst>
              <a:lin ang="5400000" scaled="1"/>
              <a:tileRect/>
            </a:gradFill>
            <a:headEnd type="none" w="lg" len="med"/>
            <a:tailEnd type="none" w="lg" len="med"/>
          </a:ln>
        </p:spPr>
        <p:style>
          <a:lnRef idx="1">
            <a:schemeClr val="accent1"/>
          </a:lnRef>
          <a:fillRef idx="0">
            <a:schemeClr val="accent1"/>
          </a:fillRef>
          <a:effectRef idx="0">
            <a:schemeClr val="accent1"/>
          </a:effectRef>
          <a:fontRef idx="minor">
            <a:schemeClr val="tx1"/>
          </a:fontRef>
        </p:style>
      </p:cxnSp>
      <p:pic>
        <p:nvPicPr>
          <p:cNvPr id="2050" name="Picture 2">
            <a:extLst>
              <a:ext uri="{FF2B5EF4-FFF2-40B4-BE49-F238E27FC236}">
                <a16:creationId xmlns:a16="http://schemas.microsoft.com/office/drawing/2014/main" id="{2DBF3393-699C-7EF3-464E-7F7BAA71B589}"/>
              </a:ext>
            </a:extLst>
          </p:cNvPr>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9730843" y="3195486"/>
            <a:ext cx="381128" cy="113892"/>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
            <a:extLst>
              <a:ext uri="{FF2B5EF4-FFF2-40B4-BE49-F238E27FC236}">
                <a16:creationId xmlns:a16="http://schemas.microsoft.com/office/drawing/2014/main" id="{FEADFD6C-CBBD-1512-8521-1AE65DA4C07C}"/>
              </a:ext>
            </a:extLst>
          </p:cNvPr>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9738930" y="4049777"/>
            <a:ext cx="381128" cy="113892"/>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55">
            <a:extLst>
              <a:ext uri="{FF2B5EF4-FFF2-40B4-BE49-F238E27FC236}">
                <a16:creationId xmlns:a16="http://schemas.microsoft.com/office/drawing/2014/main" id="{9BA86E81-F4F1-81F5-EEFE-CC6B0F8A6968}"/>
              </a:ext>
            </a:extLst>
          </p:cNvPr>
          <p:cNvPicPr>
            <a:picLocks noChangeAspect="1"/>
          </p:cNvPicPr>
          <p:nvPr/>
        </p:nvPicPr>
        <p:blipFill>
          <a:blip r:embed="rId4"/>
          <a:stretch>
            <a:fillRect/>
          </a:stretch>
        </p:blipFill>
        <p:spPr>
          <a:xfrm>
            <a:off x="2726425" y="1211424"/>
            <a:ext cx="7692700" cy="3169859"/>
          </a:xfrm>
          <a:prstGeom prst="rect">
            <a:avLst/>
          </a:prstGeom>
        </p:spPr>
      </p:pic>
    </p:spTree>
    <p:extLst>
      <p:ext uri="{BB962C8B-B14F-4D97-AF65-F5344CB8AC3E}">
        <p14:creationId xmlns:p14="http://schemas.microsoft.com/office/powerpoint/2010/main" val="165926640"/>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485541-B5F7-02E7-BFB6-B08D4F8D8019}"/>
              </a:ext>
            </a:extLst>
          </p:cNvPr>
          <p:cNvSpPr>
            <a:spLocks noGrp="1"/>
          </p:cNvSpPr>
          <p:nvPr>
            <p:ph type="title"/>
          </p:nvPr>
        </p:nvSpPr>
        <p:spPr>
          <a:xfrm>
            <a:off x="7122253" y="2728883"/>
            <a:ext cx="3515994" cy="777715"/>
          </a:xfrm>
        </p:spPr>
        <p:txBody>
          <a:bodyPr/>
          <a:lstStyle/>
          <a:p>
            <a:pPr algn="ctr"/>
            <a:r>
              <a:rPr lang="en-US" dirty="0"/>
              <a:t>Thank You</a:t>
            </a:r>
          </a:p>
        </p:txBody>
      </p:sp>
    </p:spTree>
    <p:extLst>
      <p:ext uri="{BB962C8B-B14F-4D97-AF65-F5344CB8AC3E}">
        <p14:creationId xmlns:p14="http://schemas.microsoft.com/office/powerpoint/2010/main" val="38340461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14="http://schemas.microsoft.com/office/drawing/2010/main" xmlns:p15="http://schemas.microsoft.com/office/powerpoint/2012/main">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5ABF8A4-9F3E-6FA4-0271-52FB65CC896B}"/>
              </a:ext>
            </a:extLst>
          </p:cNvPr>
          <p:cNvSpPr>
            <a:spLocks noGrp="1"/>
          </p:cNvSpPr>
          <p:nvPr>
            <p:ph type="title"/>
          </p:nvPr>
        </p:nvSpPr>
        <p:spPr/>
        <p:txBody>
          <a:bodyPr/>
          <a:lstStyle/>
          <a:p>
            <a:r>
              <a:rPr lang="en-US"/>
              <a:t>Endnotes</a:t>
            </a:r>
          </a:p>
        </p:txBody>
      </p:sp>
    </p:spTree>
    <p:extLst>
      <p:ext uri="{BB962C8B-B14F-4D97-AF65-F5344CB8AC3E}">
        <p14:creationId xmlns:p14="http://schemas.microsoft.com/office/powerpoint/2010/main" val="280507794"/>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A96545-A322-EC4C-9D4F-1DFCA3FC842F}"/>
              </a:ext>
            </a:extLst>
          </p:cNvPr>
          <p:cNvSpPr>
            <a:spLocks noGrp="1"/>
          </p:cNvSpPr>
          <p:nvPr>
            <p:ph type="title"/>
          </p:nvPr>
        </p:nvSpPr>
        <p:spPr>
          <a:xfrm>
            <a:off x="586740" y="194019"/>
            <a:ext cx="11018520" cy="430887"/>
          </a:xfrm>
        </p:spPr>
        <p:txBody>
          <a:bodyPr/>
          <a:lstStyle/>
          <a:p>
            <a:r>
              <a:rPr lang="en-US"/>
              <a:t>Endnotes</a:t>
            </a:r>
            <a:endParaRPr lang="en-US" dirty="0"/>
          </a:p>
        </p:txBody>
      </p:sp>
      <p:sp>
        <p:nvSpPr>
          <p:cNvPr id="3" name="Text Placeholder 2">
            <a:extLst>
              <a:ext uri="{FF2B5EF4-FFF2-40B4-BE49-F238E27FC236}">
                <a16:creationId xmlns:a16="http://schemas.microsoft.com/office/drawing/2014/main" id="{73A20358-63F4-104E-8C0B-5183928AF803}"/>
              </a:ext>
            </a:extLst>
          </p:cNvPr>
          <p:cNvSpPr>
            <a:spLocks noGrp="1"/>
          </p:cNvSpPr>
          <p:nvPr>
            <p:ph sz="quarter" idx="10"/>
          </p:nvPr>
        </p:nvSpPr>
        <p:spPr>
          <a:xfrm>
            <a:off x="586740" y="946128"/>
            <a:ext cx="11242936" cy="4965744"/>
          </a:xfrm>
        </p:spPr>
        <p:txBody>
          <a:bodyPr anchor="t">
            <a:noAutofit/>
          </a:bodyPr>
          <a:lstStyle/>
          <a:p>
            <a:pPr marL="0" indent="0">
              <a:buNone/>
            </a:pPr>
            <a:r>
              <a:rPr lang="en-US" sz="900"/>
              <a:t>GD-183A: AMD Infinity Guard features vary by EPYC™ Processor generations and/or series. Infinity Guard security features must be enabled by server OEMs and/or Cloud Service Providers to operate. Check with your OEM or provider to confirm support of these features. Learn more about Infinity Guard athttps://www.amd.com/en/technologies/infinity-guard.GD-183A</a:t>
            </a:r>
          </a:p>
          <a:p>
            <a:pPr marL="0" indent="0">
              <a:buNone/>
            </a:pPr>
            <a:r>
              <a:rPr lang="en-US" sz="900"/>
              <a:t>SP5-011F: SPECpower_ssj®2008 comparison based on published 2P server results as of 1/12/2024. Configurations: 2P 128-core AMD EPYC 9754 (36,210 overall ssj_ops/W, 2U, https://spec.org/power_ssj2008/results/res2024q1/power_ssj2008-20231205-01347.html ) is 2.25x the performance of best published 2P 64-core Intel Xeon® Platinum 8592+ (16,106 overall ssj_ops/W, 2U, https://spec.org/power_ssj2008/results/res2024q1/power_ssj2008-20231205-01349.html ). SPEC® and SPECpower_ssj® are registered trademarks of the Standard Performance Evaluation Corporation. See www.spec.org for more information.</a:t>
            </a:r>
          </a:p>
          <a:p>
            <a:pPr marL="0" indent="0">
              <a:buNone/>
            </a:pPr>
            <a:r>
              <a:rPr lang="en-US" sz="900"/>
              <a:t>SP5-012E: SPECjbb® 2015-MultiJVM Max-jOPS based on published scores from www.spec.org as of 1/4/2024. Configurations: 2P 96C AMD EPYC 9684X (988,621 SPECjbb®2015 MultiJVM max-jOPS, 410,550 SPECjbb®2015 MultiJVM critical-jOPS, 192 Total Cores, https://spec.org/jbb2015/results/res2023q3/jbb2015-20230906-01167.html ) is 1.77x the max-jOPS performance of published 2P 64C Intel Xeon Platinum 8592+ (558,626 SPECjbb®2015 MultiJVM max-jOPS, 273,767 SPECjbb®2015 MultiJVM critical-jOPS, 128 Total Cores, https://spec.org/jbb2015/results/res2024q1/jbb2015-20231213-01208.html ).  SPEC® and SPECjbb® are registered trademarks of the Standard Performance Evaluation Corporation. See www.spec.org for more information.</a:t>
            </a:r>
          </a:p>
          <a:p>
            <a:pPr marL="0" indent="0">
              <a:buNone/>
            </a:pPr>
            <a:r>
              <a:rPr lang="en-US" sz="900"/>
              <a:t>SP5-056C: SAP® SD 2-tier comparison based on published results as of 1/4/2024. Configurations: 2P 96-core EPYC 9654 powered server (148,000 benchmark users, https://www.sap.com/dmc/benchmark/2022/Cert22029.pdf ) versus 2P 64-core Xeon Platinum 8592+ (96,740 benchmark users, https://www.sap.com/dmc/benchmark/2023/Cert23077.pdf) for 1.53x. For more details see http://www.sap.com/benchmark. SAP and SAP logo are the trademarks or registered trademarks of SAP SE (or an SAP affiliate company) in Germany and in several other countries. </a:t>
            </a:r>
          </a:p>
          <a:p>
            <a:pPr marL="0" indent="0">
              <a:buNone/>
            </a:pPr>
            <a:r>
              <a:rPr lang="en-US" sz="900"/>
              <a:t>SP5-064C: SPEC OMP® 2012 comparison based on published results as of 1/4/2024. Configurations: 2P 128C AMD EPYC 9754 (256 total cores, 512 OpenMP threads, https://spec.org/omp2012/results/res2023q3/omp2012-20230719-00216.html ) scores 91.6 SPECompG_base2012 versus 2P 64C Intel Xeon Platinum 8592+ (128 total cores, 256 OpenMP threads, https://spec.org/omp2012/results/res2023q4/omp2012-20231128-00217.html) scores 62.0 SPECompG_base2012 for 1.48x the performance. SPEC OMP® is a registered trademark of Standard Performance Evaluation Corporation (SPEC). Learn more at </a:t>
            </a:r>
            <a:r>
              <a:rPr lang="en-US" sz="900">
                <a:hlinkClick r:id="rId3">
                  <a:extLst>
                    <a:ext uri="{A12FA001-AC4F-418D-AE19-62706E023703}">
                      <ahyp:hlinkClr xmlns:ahyp="http://schemas.microsoft.com/office/drawing/2018/hyperlinkcolor" val="tx"/>
                    </a:ext>
                  </a:extLst>
                </a:hlinkClick>
              </a:rPr>
              <a:t>www.spec.org</a:t>
            </a:r>
            <a:r>
              <a:rPr lang="en-US" sz="900"/>
              <a:t>.</a:t>
            </a:r>
          </a:p>
          <a:p>
            <a:pPr marL="0" indent="0">
              <a:buNone/>
            </a:pPr>
            <a:r>
              <a:rPr lang="en-US" sz="900"/>
              <a:t>SP5-104B: SPECjbb® 2015-MultiJVM Critical-jOPS based on published scores from www.spec.org as of 1/4/2024. Configurations: 2P AMD EPYC 9684X (679,119 SPECjbb®2015 MultiJVM critical-jOPS, 783,622 SPECjbb®2015 MultiJVM max-jOPS, 192 Total Cores, https://spec.org/jbb2015/results/res2023q3/jbb2015-20230906-01166.html ) is 1.61x the critical-jOPS performance published 2P 64C Intel Xeon Platinum 8592+ (421,207 SPECjbb®2015 MultiJVM critical-jOPS, 480,007 SPECjbb®2015 MultiJVM max-jOPS, 128 Total Cores, https://spec.org/jbb2015/results/res2024q1/jbb2015-20231224-01210.html ). SPEC® and SPECjbb® are registered trademarks of the Standard Performance Evaluation Corporation. See www.spec.org for more information.  </a:t>
            </a:r>
          </a:p>
          <a:p>
            <a:pPr marL="0" indent="0" algn="l">
              <a:spcAft>
                <a:spcPts val="375"/>
              </a:spcAft>
              <a:buNone/>
            </a:pPr>
            <a:r>
              <a:rPr lang="en-US" sz="900" i="0">
                <a:effectLst/>
              </a:rPr>
              <a:t>SP5-175A</a:t>
            </a:r>
            <a:r>
              <a:rPr lang="en-US" sz="900"/>
              <a:t>: </a:t>
            </a:r>
            <a:r>
              <a:rPr lang="en-US" sz="900" i="0">
                <a:effectLst/>
              </a:rPr>
              <a:t>SPECrate®2017_int_base comparison based on published scores from </a:t>
            </a:r>
            <a:r>
              <a:rPr lang="en-US" sz="900" i="0" u="sng">
                <a:effectLst/>
                <a:hlinkClick r:id="rId3">
                  <a:extLst>
                    <a:ext uri="{A12FA001-AC4F-418D-AE19-62706E023703}">
                      <ahyp:hlinkClr xmlns:ahyp="http://schemas.microsoft.com/office/drawing/2018/hyperlinkcolor" val="tx"/>
                    </a:ext>
                  </a:extLst>
                </a:hlinkClick>
              </a:rPr>
              <a:t>www.spec.org</a:t>
            </a:r>
            <a:r>
              <a:rPr lang="en-US" sz="900" i="0">
                <a:effectLst/>
              </a:rPr>
              <a:t> as of 01/03/2024. Comparison of published 2P AMD EPYC 9754 (1950 SPECrate®2017_int_base, 720 Total TDP W, 256 Total Cores, $30823 Est system $, 1047 est system W, </a:t>
            </a:r>
            <a:r>
              <a:rPr lang="en-US" sz="900" i="0" u="sng">
                <a:effectLst/>
                <a:hlinkClick r:id="rId4">
                  <a:extLst>
                    <a:ext uri="{A12FA001-AC4F-418D-AE19-62706E023703}">
                      <ahyp:hlinkClr xmlns:ahyp="http://schemas.microsoft.com/office/drawing/2018/hyperlinkcolor" val="tx"/>
                    </a:ext>
                  </a:extLst>
                </a:hlinkClick>
              </a:rPr>
              <a:t>https://www.spec.org/cpu2017/results/res2023q2/cpu2017-20230522-36617.html</a:t>
            </a:r>
            <a:r>
              <a:rPr lang="en-US" sz="900" i="0">
                <a:effectLst/>
              </a:rPr>
              <a:t> ) is 1.73x the performance of published 2P Intel Xeon Platinum 8592+ (1130 SPECrate®2017_int_base, 700 Total TDP W, 128 Total Cores, $27207 Est system $, 930 est system W, </a:t>
            </a:r>
            <a:r>
              <a:rPr lang="en-US" sz="900" i="0" u="sng">
                <a:effectLst/>
                <a:hlinkClick r:id="rId5">
                  <a:extLst>
                    <a:ext uri="{A12FA001-AC4F-418D-AE19-62706E023703}">
                      <ahyp:hlinkClr xmlns:ahyp="http://schemas.microsoft.com/office/drawing/2018/hyperlinkcolor" val="tx"/>
                    </a:ext>
                  </a:extLst>
                </a:hlinkClick>
              </a:rPr>
              <a:t>https://www.spec.org/cpu2017/results/res2023q4/cpu2017-20231127-40064.html</a:t>
            </a:r>
            <a:r>
              <a:rPr lang="en-US" sz="900" i="0">
                <a:effectLst/>
              </a:rPr>
              <a:t> )  [at 1.53x the performance/system W] [at 1.52x the performance/system $]. AMD 1Ku pricing and Intel ARK.intel.com specifications and pricing as of 01/03/2024.  SPEC®, SPEC CPU®, and SPECrate® are registered trademarks of the Standard Performance Evaluation Corporation. See </a:t>
            </a:r>
            <a:r>
              <a:rPr lang="en-US" sz="900" i="0" u="sng">
                <a:effectLst/>
                <a:hlinkClick r:id="rId3">
                  <a:extLst>
                    <a:ext uri="{A12FA001-AC4F-418D-AE19-62706E023703}">
                      <ahyp:hlinkClr xmlns:ahyp="http://schemas.microsoft.com/office/drawing/2018/hyperlinkcolor" val="tx"/>
                    </a:ext>
                  </a:extLst>
                </a:hlinkClick>
              </a:rPr>
              <a:t>www.spec.org</a:t>
            </a:r>
            <a:r>
              <a:rPr lang="en-US" sz="900" i="0">
                <a:effectLst/>
              </a:rPr>
              <a:t> for more information. The system pricing and watt estimates are based on Bare Metal GHG TCO v9.60. Actual costs and system watts will vary.</a:t>
            </a:r>
          </a:p>
          <a:p>
            <a:pPr marL="0" indent="0" algn="l">
              <a:spcAft>
                <a:spcPts val="375"/>
              </a:spcAft>
              <a:buNone/>
            </a:pPr>
            <a:r>
              <a:rPr lang="en-US" sz="900"/>
              <a:t>SP5-235: SPECrate®2017_fp_base comparison based on published scores from www.spec.org as of 01/03/2024. Comparison of published 2P AMD EPYC 9684X (1630 SPECrate®2017_fp_base, 800 Total TDP W, 192 Total Cores, $34185 Est system $, 1079 est system W, https://www.spec.org/cpu2017/results/res2023q4/cpu2017-20230925-39046.html ) is 1.31x the performance of published 2P Intel Xeon Platinum 8592+ (1240 SPECrate®2017_fp_base, 700 Total TDP W, 128 Total Cores, $27207 Est system $, 930 est system W, https://www.spec.org/cpu2017/results/res2023q4/cpu2017-20231127-40063.html )  [at 1.13x the performance/system W] [at 1.05x the performance/system $]. AMD 1Ku pricing and Intel ARK.intel.com specifications and pricing as of 01/03/2024.  SPEC®, SPEC CPU®, and SPECrate® are registered trademarks of the Standard Performance Evaluation Corporation. See www.spec.org for more information. Actual costs and system watts will vary.</a:t>
            </a:r>
            <a:endParaRPr lang="en-US" sz="900" dirty="0"/>
          </a:p>
        </p:txBody>
      </p:sp>
    </p:spTree>
    <p:extLst>
      <p:ext uri="{BB962C8B-B14F-4D97-AF65-F5344CB8AC3E}">
        <p14:creationId xmlns:p14="http://schemas.microsoft.com/office/powerpoint/2010/main" val="1358229377"/>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471B97-97E6-4A7E-8E9D-FFE94D64A95E}"/>
              </a:ext>
            </a:extLst>
          </p:cNvPr>
          <p:cNvSpPr>
            <a:spLocks noGrp="1"/>
          </p:cNvSpPr>
          <p:nvPr>
            <p:ph type="title"/>
          </p:nvPr>
        </p:nvSpPr>
        <p:spPr>
          <a:xfrm>
            <a:off x="544530" y="318244"/>
            <a:ext cx="11014831" cy="430887"/>
          </a:xfrm>
        </p:spPr>
        <p:txBody>
          <a:bodyPr/>
          <a:lstStyle/>
          <a:p>
            <a:r>
              <a:rPr lang="en-US" dirty="0"/>
              <a:t>Endnotes</a:t>
            </a:r>
          </a:p>
        </p:txBody>
      </p:sp>
      <p:sp>
        <p:nvSpPr>
          <p:cNvPr id="3" name="Content Placeholder 3">
            <a:extLst>
              <a:ext uri="{FF2B5EF4-FFF2-40B4-BE49-F238E27FC236}">
                <a16:creationId xmlns:a16="http://schemas.microsoft.com/office/drawing/2014/main" id="{604B2C93-0171-44DA-B2F9-C175602D3EFD}"/>
              </a:ext>
            </a:extLst>
          </p:cNvPr>
          <p:cNvSpPr txBox="1">
            <a:spLocks/>
          </p:cNvSpPr>
          <p:nvPr/>
        </p:nvSpPr>
        <p:spPr>
          <a:xfrm>
            <a:off x="452062" y="979309"/>
            <a:ext cx="11107299" cy="5010526"/>
          </a:xfrm>
          <a:prstGeom prst="rect">
            <a:avLst/>
          </a:prstGeom>
        </p:spPr>
        <p:txBody>
          <a:bodyPr anchor="t" anchorCtr="0"/>
          <a:lstStyle>
            <a:lvl1pPr marL="228600" indent="-228600" algn="l" defTabSz="914400" rtl="0" eaLnBrk="1" latinLnBrk="0" hangingPunct="1">
              <a:lnSpc>
                <a:spcPct val="90000"/>
              </a:lnSpc>
              <a:spcBef>
                <a:spcPts val="1000"/>
              </a:spcBef>
              <a:buClr>
                <a:schemeClr val="accent3"/>
              </a:buClr>
              <a:buSzPct val="50000"/>
              <a:buFont typeface="Wingdings 3" panose="05040102010807070707" pitchFamily="18" charset="2"/>
              <a:buChar char=""/>
              <a:defRPr sz="2500" kern="1200">
                <a:solidFill>
                  <a:schemeClr val="bg1"/>
                </a:solidFill>
                <a:latin typeface="Klavika Bold Condensed" panose="020B0506040000020004" pitchFamily="34" charset="0"/>
                <a:ea typeface="+mn-ea"/>
                <a:cs typeface="+mn-cs"/>
              </a:defRPr>
            </a:lvl1pPr>
            <a:lvl2pPr marL="685800" indent="-228600" algn="l" defTabSz="914400" rtl="0" eaLnBrk="1" latinLnBrk="0" hangingPunct="1">
              <a:lnSpc>
                <a:spcPct val="90000"/>
              </a:lnSpc>
              <a:spcBef>
                <a:spcPts val="500"/>
              </a:spcBef>
              <a:buClr>
                <a:schemeClr val="accent3"/>
              </a:buClr>
              <a:buSzPct val="50000"/>
              <a:buFont typeface="Wingdings 3" panose="05040102010807070707" pitchFamily="18" charset="2"/>
              <a:buChar char=""/>
              <a:defRPr sz="2500" kern="1200">
                <a:solidFill>
                  <a:schemeClr val="bg1"/>
                </a:solidFill>
                <a:latin typeface="Klavika Bold Condensed" panose="020B0506040000020004" pitchFamily="34" charset="0"/>
                <a:ea typeface="+mn-ea"/>
                <a:cs typeface="+mn-cs"/>
              </a:defRPr>
            </a:lvl2pPr>
            <a:lvl3pPr marL="1143000" indent="-228600" algn="l" defTabSz="914400" rtl="0" eaLnBrk="1" latinLnBrk="0" hangingPunct="1">
              <a:lnSpc>
                <a:spcPct val="90000"/>
              </a:lnSpc>
              <a:spcBef>
                <a:spcPts val="500"/>
              </a:spcBef>
              <a:buClr>
                <a:schemeClr val="accent3"/>
              </a:buClr>
              <a:buSzPct val="50000"/>
              <a:buFont typeface="Wingdings 3" panose="05040102010807070707" pitchFamily="18" charset="2"/>
              <a:buChar char=""/>
              <a:defRPr sz="2500" kern="1200">
                <a:solidFill>
                  <a:schemeClr val="bg1"/>
                </a:solidFill>
                <a:latin typeface="Klavika Bold Condensed" panose="020B0506040000020004" pitchFamily="34" charset="0"/>
                <a:ea typeface="+mn-ea"/>
                <a:cs typeface="+mn-cs"/>
              </a:defRPr>
            </a:lvl3pPr>
            <a:lvl4pPr marL="1600200" indent="-228600" algn="l" defTabSz="914400" rtl="0" eaLnBrk="1" latinLnBrk="0" hangingPunct="1">
              <a:lnSpc>
                <a:spcPct val="90000"/>
              </a:lnSpc>
              <a:spcBef>
                <a:spcPts val="500"/>
              </a:spcBef>
              <a:buClr>
                <a:schemeClr val="accent3"/>
              </a:buClr>
              <a:buSzPct val="50000"/>
              <a:buFont typeface="Wingdings 3" panose="05040102010807070707" pitchFamily="18" charset="2"/>
              <a:buChar char=""/>
              <a:defRPr sz="2500" kern="1200">
                <a:solidFill>
                  <a:schemeClr val="bg1"/>
                </a:solidFill>
                <a:latin typeface="Klavika Bold Condensed" panose="020B0506040000020004" pitchFamily="34" charset="0"/>
                <a:ea typeface="+mn-ea"/>
                <a:cs typeface="+mn-cs"/>
              </a:defRPr>
            </a:lvl4pPr>
            <a:lvl5pPr marL="2057400" indent="-228600" algn="l" defTabSz="914400" rtl="0" eaLnBrk="1" latinLnBrk="0" hangingPunct="1">
              <a:lnSpc>
                <a:spcPct val="90000"/>
              </a:lnSpc>
              <a:spcBef>
                <a:spcPts val="500"/>
              </a:spcBef>
              <a:buClr>
                <a:schemeClr val="accent3"/>
              </a:buClr>
              <a:buSzPct val="50000"/>
              <a:buFont typeface="Wingdings 3" panose="05040102010807070707" pitchFamily="18" charset="2"/>
              <a:buChar char=""/>
              <a:defRPr sz="2500" kern="1200">
                <a:solidFill>
                  <a:schemeClr val="bg1"/>
                </a:solidFill>
                <a:latin typeface="Klavika Bold Condensed" panose="020B05060400000200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600"/>
              </a:spcBef>
              <a:buNone/>
            </a:pPr>
            <a:r>
              <a:rPr lang="en-US" sz="900" dirty="0">
                <a:solidFill>
                  <a:schemeClr val="tx1"/>
                </a:solidFill>
                <a:latin typeface="+mj-lt"/>
              </a:rPr>
              <a:t>MLN-201: SPECrate®2017_int_base comparison based on published scores from www.spec.org as of 10/27/2023. Comparison of published 1P AMD EPYC 7203P (70.8 SPECrate®2017_int_base, 120 Total TDP W, 8 Total Cores, $2635 Est system $, 207 </a:t>
            </a:r>
            <a:r>
              <a:rPr lang="en-US" sz="900" dirty="0" err="1">
                <a:solidFill>
                  <a:schemeClr val="tx1"/>
                </a:solidFill>
                <a:latin typeface="+mj-lt"/>
              </a:rPr>
              <a:t>est</a:t>
            </a:r>
            <a:r>
              <a:rPr lang="en-US" sz="900" dirty="0">
                <a:solidFill>
                  <a:schemeClr val="tx1"/>
                </a:solidFill>
                <a:latin typeface="+mj-lt"/>
              </a:rPr>
              <a:t> system W, https://www.spec.org/cpu2017/results/res2023q3/cpu2017-20230828-38848.html) is 1.62x the performance of published 1P Intel Xeon Bronze 3408U (43.7 SPECrate®2017_int_base, 125 Total TDP W, 8 Total Cores, $3074 Est system $, 251 </a:t>
            </a:r>
            <a:r>
              <a:rPr lang="en-US" sz="900" dirty="0" err="1">
                <a:solidFill>
                  <a:schemeClr val="tx1"/>
                </a:solidFill>
                <a:latin typeface="+mj-lt"/>
              </a:rPr>
              <a:t>est</a:t>
            </a:r>
            <a:r>
              <a:rPr lang="en-US" sz="900" dirty="0">
                <a:solidFill>
                  <a:schemeClr val="tx1"/>
                </a:solidFill>
                <a:latin typeface="+mj-lt"/>
              </a:rPr>
              <a:t> system W, https://www.spec.org/cpu2017/results/res2023q4/cpu2017-20230925-39034.html)  [at 1.96x the performance/system W] [at 1.89x the performance/system $]. AMD 1Ku pricing and Intel ARK.intel.com specifications and pricing as of 10/27/2023.  SPEC®, SPEC CPU®, and </a:t>
            </a:r>
            <a:r>
              <a:rPr lang="en-US" sz="900" dirty="0" err="1">
                <a:solidFill>
                  <a:schemeClr val="tx1"/>
                </a:solidFill>
                <a:latin typeface="+mj-lt"/>
              </a:rPr>
              <a:t>SPECrate</a:t>
            </a:r>
            <a:r>
              <a:rPr lang="en-US" sz="900" dirty="0">
                <a:solidFill>
                  <a:schemeClr val="tx1"/>
                </a:solidFill>
                <a:latin typeface="+mj-lt"/>
              </a:rPr>
              <a:t>® are registered trademarks of the Standard Performance Evaluation Corporation. See www.spec.org for more information. The system pricing and watt estimates are based on Bare Metal GHG TCO v9.60. Actual costs and system watts will vary.</a:t>
            </a:r>
          </a:p>
          <a:p>
            <a:pPr marL="0" indent="0">
              <a:spcBef>
                <a:spcPts val="600"/>
              </a:spcBef>
              <a:buNone/>
            </a:pPr>
            <a:r>
              <a:rPr lang="en-US" sz="900" dirty="0">
                <a:solidFill>
                  <a:schemeClr val="tx1"/>
                </a:solidFill>
                <a:latin typeface="+mj-lt"/>
              </a:rPr>
              <a:t>MLN-202: SPECrate®2017_int_base comparison based on published scores from www.spec.org as of 10/27/2023. Comparison of published 1P AMD EPYC 7203P (70.8 SPECrate®2017_int_base, 120 Total TDP W, 8 Total Cores, $2635 Est system $, 207 </a:t>
            </a:r>
            <a:r>
              <a:rPr lang="en-US" sz="900" dirty="0" err="1">
                <a:solidFill>
                  <a:schemeClr val="tx1"/>
                </a:solidFill>
                <a:latin typeface="+mj-lt"/>
              </a:rPr>
              <a:t>est</a:t>
            </a:r>
            <a:r>
              <a:rPr lang="en-US" sz="900" dirty="0">
                <a:solidFill>
                  <a:schemeClr val="tx1"/>
                </a:solidFill>
                <a:latin typeface="+mj-lt"/>
              </a:rPr>
              <a:t> system W, https://www.spec.org/cpu2017/results/res2023q3/cpu2017-20230828-38848.html) is 1.05x the performance of published 1P Intel Xeon Silver 4309Y (67.5 SPECrate®2017_int_base, 105 Total TDP W, 8 Total Cores, $2900 Est system $, 207 </a:t>
            </a:r>
            <a:r>
              <a:rPr lang="en-US" sz="900" dirty="0" err="1">
                <a:solidFill>
                  <a:schemeClr val="tx1"/>
                </a:solidFill>
                <a:latin typeface="+mj-lt"/>
              </a:rPr>
              <a:t>est</a:t>
            </a:r>
            <a:r>
              <a:rPr lang="en-US" sz="900" dirty="0">
                <a:solidFill>
                  <a:schemeClr val="tx1"/>
                </a:solidFill>
                <a:latin typeface="+mj-lt"/>
              </a:rPr>
              <a:t> system W, https://www.spec.org/cpu2017/results/res2021q3/cpu2017-20210618-27431.html) [at 1.05x the performance/system W] [at 1.15x the performance/system $]. AMD 1Ku pricing and Intel ARK.intel.com specifications and pricing as of 10/27/2023.  SPEC®, SPEC CPU®, and </a:t>
            </a:r>
            <a:r>
              <a:rPr lang="en-US" sz="900" dirty="0" err="1">
                <a:solidFill>
                  <a:schemeClr val="tx1"/>
                </a:solidFill>
                <a:latin typeface="+mj-lt"/>
              </a:rPr>
              <a:t>SPECrate</a:t>
            </a:r>
            <a:r>
              <a:rPr lang="en-US" sz="900" dirty="0">
                <a:solidFill>
                  <a:schemeClr val="tx1"/>
                </a:solidFill>
                <a:latin typeface="+mj-lt"/>
              </a:rPr>
              <a:t>® are registered trademarks of the Standard Performance Evaluation Corporation. See www.spec.org for more information. The system pricing and watt estimates are based on Bare Metal GHG TCO v9.60. Actual costs and system watts will vary.</a:t>
            </a:r>
          </a:p>
          <a:p>
            <a:pPr marL="0" indent="0">
              <a:buNone/>
            </a:pPr>
            <a:r>
              <a:rPr lang="en-US" sz="900" dirty="0">
                <a:solidFill>
                  <a:schemeClr val="tx1"/>
                </a:solidFill>
                <a:latin typeface="+mj-lt"/>
              </a:rPr>
              <a:t>MLN-207: SPECrate®2017_int_base comparison based on published scores from www.spec.org as of 11/13/2023. Comparison of published 1P AMD EPYC 7303P (133 SPECrate®2017_int_base, 130 Total TDP W, 16 Total Cores, $2922 Est system $, 228 </a:t>
            </a:r>
            <a:r>
              <a:rPr lang="en-US" sz="900" dirty="0" err="1">
                <a:solidFill>
                  <a:schemeClr val="tx1"/>
                </a:solidFill>
                <a:latin typeface="+mj-lt"/>
              </a:rPr>
              <a:t>est</a:t>
            </a:r>
            <a:r>
              <a:rPr lang="en-US" sz="900" dirty="0">
                <a:solidFill>
                  <a:schemeClr val="tx1"/>
                </a:solidFill>
                <a:latin typeface="+mj-lt"/>
              </a:rPr>
              <a:t> system W, https://www.spec.org/cpu2017/results/res2023q3/cpu2017-20230828-38852.html) is 1.14x the performance/estimated system price of a 1P Intel Xeon Gold 6426Y (167 SPECrate®2017_int_base, 185 Total TDP W, 16 Total Cores, $4176 Est system $, 311 </a:t>
            </a:r>
            <a:r>
              <a:rPr lang="en-US" sz="900" dirty="0" err="1">
                <a:solidFill>
                  <a:schemeClr val="tx1"/>
                </a:solidFill>
                <a:latin typeface="+mj-lt"/>
              </a:rPr>
              <a:t>est</a:t>
            </a:r>
            <a:r>
              <a:rPr lang="en-US" sz="900" dirty="0">
                <a:solidFill>
                  <a:schemeClr val="tx1"/>
                </a:solidFill>
                <a:latin typeface="+mj-lt"/>
              </a:rPr>
              <a:t> system W, https://www.spec.org/cpu2017/results/res2023q4/cpu2017-20230925-39074.html)) The estimated system pricing and wattage is based on Bare Metal GHG TCO v9.60. Actual costs and system watts will vary. SPEC®, SPEC CPU®, and </a:t>
            </a:r>
            <a:r>
              <a:rPr lang="en-US" sz="900" dirty="0" err="1">
                <a:solidFill>
                  <a:schemeClr val="tx1"/>
                </a:solidFill>
                <a:latin typeface="+mj-lt"/>
              </a:rPr>
              <a:t>SPECrate</a:t>
            </a:r>
            <a:r>
              <a:rPr lang="en-US" sz="900" dirty="0">
                <a:solidFill>
                  <a:schemeClr val="tx1"/>
                </a:solidFill>
                <a:latin typeface="+mj-lt"/>
              </a:rPr>
              <a:t>® are registered trademarks of the Standard Performance Evaluation Corporation. See www.spec.org for more information. </a:t>
            </a:r>
          </a:p>
          <a:p>
            <a:pPr marL="0" indent="0">
              <a:buNone/>
            </a:pPr>
            <a:r>
              <a:rPr lang="en-US" sz="900" dirty="0">
                <a:solidFill>
                  <a:schemeClr val="tx1"/>
                </a:solidFill>
                <a:latin typeface="+mj-lt"/>
              </a:rPr>
              <a:t>MLN-208: SPECrate®2017_int_base comparison based on published scores from www.spec.org as of 11/13/2023. Comparison of published 1P AMD EPYC 7303P (133 SPECrate®2017_int_base, 130 Total TDP W, 16 Total Cores, $2922 Est system $, 228 </a:t>
            </a:r>
            <a:r>
              <a:rPr lang="en-US" sz="900" dirty="0" err="1">
                <a:solidFill>
                  <a:schemeClr val="tx1"/>
                </a:solidFill>
                <a:latin typeface="+mj-lt"/>
              </a:rPr>
              <a:t>est</a:t>
            </a:r>
            <a:r>
              <a:rPr lang="en-US" sz="900" dirty="0">
                <a:solidFill>
                  <a:schemeClr val="tx1"/>
                </a:solidFill>
                <a:latin typeface="+mj-lt"/>
              </a:rPr>
              <a:t> system W, https://www.spec.org/cpu2017/results/res2023q3/cpu2017-20230828-38852.html) is 1.34x the performance/estimated system price of a 1P Intel Xeon Gold 6326 (132 SPECrate®2017_int_base, 185 Total TDP W, 16 Total Cores, $3885 Est system $, 298 </a:t>
            </a:r>
            <a:r>
              <a:rPr lang="en-US" sz="900" dirty="0" err="1">
                <a:solidFill>
                  <a:schemeClr val="tx1"/>
                </a:solidFill>
                <a:latin typeface="+mj-lt"/>
              </a:rPr>
              <a:t>est</a:t>
            </a:r>
            <a:r>
              <a:rPr lang="en-US" sz="900" dirty="0">
                <a:solidFill>
                  <a:schemeClr val="tx1"/>
                </a:solidFill>
                <a:latin typeface="+mj-lt"/>
              </a:rPr>
              <a:t> system W, https://www.spec.org/cpu2017/results/res2021q3/cpu2017-20210618-27439.html) The estimated system pricing and wattage is based on Bare Metal GHG TCO v9.60. Actual costs and system watts will vary. SPEC®, SPEC CPU®, and </a:t>
            </a:r>
            <a:r>
              <a:rPr lang="en-US" sz="900" dirty="0" err="1">
                <a:solidFill>
                  <a:schemeClr val="tx1"/>
                </a:solidFill>
                <a:latin typeface="+mj-lt"/>
              </a:rPr>
              <a:t>SPECrate</a:t>
            </a:r>
            <a:r>
              <a:rPr lang="en-US" sz="900" dirty="0">
                <a:solidFill>
                  <a:schemeClr val="tx1"/>
                </a:solidFill>
                <a:latin typeface="+mj-lt"/>
              </a:rPr>
              <a:t>® are registered trademarks of the Standard Performance Evaluation Corporation. See www.spec.org for more information.</a:t>
            </a:r>
          </a:p>
          <a:p>
            <a:pPr marL="0" indent="0">
              <a:buNone/>
            </a:pPr>
            <a:r>
              <a:rPr lang="en-US" sz="900" dirty="0">
                <a:solidFill>
                  <a:schemeClr val="tx1"/>
                </a:solidFill>
                <a:latin typeface="+mj-lt"/>
              </a:rPr>
              <a:t>MLN-209: SPECrate®2017_int_base comparison based on published scores from www.spec.org as of 11/13/2023. Comparison of published 1P AMD EPYC 7443P (218 SPECrate®2017_int_base, 200 Total TDP W, 24 Total Cores, $3476 Est system $, 309 </a:t>
            </a:r>
            <a:r>
              <a:rPr lang="en-US" sz="900" dirty="0" err="1">
                <a:solidFill>
                  <a:schemeClr val="tx1"/>
                </a:solidFill>
                <a:latin typeface="+mj-lt"/>
              </a:rPr>
              <a:t>est</a:t>
            </a:r>
            <a:r>
              <a:rPr lang="en-US" sz="900" dirty="0">
                <a:solidFill>
                  <a:schemeClr val="tx1"/>
                </a:solidFill>
                <a:latin typeface="+mj-lt"/>
              </a:rPr>
              <a:t> system W, https://www.spec.org/cpu2017/results/res2021q3/cpu2017-20210719-28278.html) is 1.08x the performance/estimated system price of a 1P Intel Xeon Gold 5412U (228 SPECrate®2017_int_base, 185 Total TDP W, 24 Total Cores, $3916 Est system $, 323 </a:t>
            </a:r>
            <a:r>
              <a:rPr lang="en-US" sz="900" dirty="0" err="1">
                <a:solidFill>
                  <a:schemeClr val="tx1"/>
                </a:solidFill>
                <a:latin typeface="+mj-lt"/>
              </a:rPr>
              <a:t>est</a:t>
            </a:r>
            <a:r>
              <a:rPr lang="en-US" sz="900" dirty="0">
                <a:solidFill>
                  <a:schemeClr val="tx1"/>
                </a:solidFill>
                <a:latin typeface="+mj-lt"/>
              </a:rPr>
              <a:t> system W, https://www.spec.org/cpu2017/results/res2023q4/cpu2017-20230925-39038.html) The estimated system pricing and wattage is based on Bare Metal GHG TCO v9.60. Actual costs and system watts will vary. SPEC®, SPEC CPU®, and </a:t>
            </a:r>
            <a:r>
              <a:rPr lang="en-US" sz="900" dirty="0" err="1">
                <a:solidFill>
                  <a:schemeClr val="tx1"/>
                </a:solidFill>
                <a:latin typeface="+mj-lt"/>
              </a:rPr>
              <a:t>SPECrate</a:t>
            </a:r>
            <a:r>
              <a:rPr lang="en-US" sz="900" dirty="0">
                <a:solidFill>
                  <a:schemeClr val="tx1"/>
                </a:solidFill>
                <a:latin typeface="+mj-lt"/>
              </a:rPr>
              <a:t>® are registered trademarks of the Standard Performance Evaluation Corporation. See www.spec.org for more information.</a:t>
            </a:r>
          </a:p>
          <a:p>
            <a:pPr marL="0" indent="0">
              <a:buNone/>
            </a:pPr>
            <a:r>
              <a:rPr lang="en-US" sz="900" dirty="0">
                <a:solidFill>
                  <a:schemeClr val="tx1"/>
                </a:solidFill>
                <a:latin typeface="+mj-lt"/>
              </a:rPr>
              <a:t>MLN-210: SPECrate®2017_int_base comparison based on published scores from www.spec.org as of 11/13/2023. Comparison of published 1P AMD EPYC 7443P (218 SPECrate®2017_int_base, 200 Total TDP W, 24 Total Cores, $3476 Est system $, 309 </a:t>
            </a:r>
            <a:r>
              <a:rPr lang="en-US" sz="900" dirty="0" err="1">
                <a:solidFill>
                  <a:schemeClr val="tx1"/>
                </a:solidFill>
                <a:latin typeface="+mj-lt"/>
              </a:rPr>
              <a:t>est</a:t>
            </a:r>
            <a:r>
              <a:rPr lang="en-US" sz="900" dirty="0">
                <a:solidFill>
                  <a:schemeClr val="tx1"/>
                </a:solidFill>
                <a:latin typeface="+mj-lt"/>
              </a:rPr>
              <a:t> system W, https://www.spec.org/cpu2017/results/res2021q3/cpu2017-20210719-28278.html) is 1.32x the performance/estimated system price of a 1P Intel Xeon Gold 6312U (198 SPECrate®2017_int_base, 185 Total TDP W, 24 Total Cores, $4158 Est system $, 309 </a:t>
            </a:r>
            <a:r>
              <a:rPr lang="en-US" sz="900" dirty="0" err="1">
                <a:solidFill>
                  <a:schemeClr val="tx1"/>
                </a:solidFill>
                <a:latin typeface="+mj-lt"/>
              </a:rPr>
              <a:t>est</a:t>
            </a:r>
            <a:r>
              <a:rPr lang="en-US" sz="900" dirty="0">
                <a:solidFill>
                  <a:schemeClr val="tx1"/>
                </a:solidFill>
                <a:latin typeface="+mj-lt"/>
              </a:rPr>
              <a:t> system W, https://www.spec.org/cpu2017/results/res2022q4/cpu2017-20220925-32511.html) The estimated system pricing and wattage is based on Bare Metal GHG TCO v9.60. Actual costs and system watts will vary. SPEC®, SPEC CPU®, and </a:t>
            </a:r>
            <a:r>
              <a:rPr lang="en-US" sz="900" dirty="0" err="1">
                <a:solidFill>
                  <a:schemeClr val="tx1"/>
                </a:solidFill>
                <a:latin typeface="+mj-lt"/>
              </a:rPr>
              <a:t>SPECrate</a:t>
            </a:r>
            <a:r>
              <a:rPr lang="en-US" sz="900" dirty="0">
                <a:solidFill>
                  <a:schemeClr val="tx1"/>
                </a:solidFill>
                <a:latin typeface="+mj-lt"/>
              </a:rPr>
              <a:t>® are registered trademarks of the Standard Performance Evaluation Corporation. See www.spec.org for more information. </a:t>
            </a:r>
            <a:endParaRPr lang="en-US" sz="900" dirty="0">
              <a:solidFill>
                <a:schemeClr val="tx1"/>
              </a:solidFill>
              <a:latin typeface="Klavika (Body)"/>
            </a:endParaRPr>
          </a:p>
        </p:txBody>
      </p:sp>
      <p:sp>
        <p:nvSpPr>
          <p:cNvPr id="4" name="WordArt 32">
            <a:extLst>
              <a:ext uri="{FF2B5EF4-FFF2-40B4-BE49-F238E27FC236}">
                <a16:creationId xmlns:a16="http://schemas.microsoft.com/office/drawing/2014/main" id="{3080C6BF-8A00-47CF-AEA4-939240E6A24F}"/>
              </a:ext>
            </a:extLst>
          </p:cNvPr>
          <p:cNvSpPr>
            <a:spLocks noChangeArrowheads="1" noChangeShapeType="1" noTextEdit="1"/>
          </p:cNvSpPr>
          <p:nvPr/>
        </p:nvSpPr>
        <p:spPr bwMode="auto">
          <a:xfrm>
            <a:off x="287064" y="198147"/>
            <a:ext cx="11739201" cy="6341609"/>
          </a:xfrm>
          <a:prstGeom prst="rect">
            <a:avLst/>
          </a:prstGeom>
        </p:spPr>
        <p:txBody>
          <a:bodyPr wrap="none" numCol="1" fromWordArt="1">
            <a:prstTxWarp prst="textSlantUp">
              <a:avLst>
                <a:gd name="adj" fmla="val 68889"/>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4126" fontAlgn="base">
              <a:spcBef>
                <a:spcPct val="0"/>
              </a:spcBef>
              <a:spcAft>
                <a:spcPct val="0"/>
              </a:spcAft>
              <a:defRPr/>
            </a:pPr>
            <a:endParaRPr lang="en-US" sz="3599" kern="10">
              <a:ln w="3175">
                <a:solidFill>
                  <a:srgbClr val="1D1D20">
                    <a:lumMod val="50000"/>
                    <a:lumOff val="50000"/>
                    <a:alpha val="70000"/>
                  </a:srgbClr>
                </a:solidFill>
                <a:prstDash val="sysDot"/>
                <a:round/>
                <a:headEnd/>
                <a:tailEnd/>
              </a:ln>
              <a:solidFill>
                <a:srgbClr val="000000">
                  <a:alpha val="14902"/>
                </a:srgbClr>
              </a:solidFill>
              <a:latin typeface="Arial Black"/>
            </a:endParaRPr>
          </a:p>
        </p:txBody>
      </p:sp>
    </p:spTree>
    <p:extLst>
      <p:ext uri="{BB962C8B-B14F-4D97-AF65-F5344CB8AC3E}">
        <p14:creationId xmlns:p14="http://schemas.microsoft.com/office/powerpoint/2010/main" val="3907504684"/>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A96545-A322-EC4C-9D4F-1DFCA3FC842F}"/>
              </a:ext>
            </a:extLst>
          </p:cNvPr>
          <p:cNvSpPr>
            <a:spLocks noGrp="1"/>
          </p:cNvSpPr>
          <p:nvPr>
            <p:ph type="title"/>
          </p:nvPr>
        </p:nvSpPr>
        <p:spPr>
          <a:xfrm>
            <a:off x="411282" y="365650"/>
            <a:ext cx="11018520" cy="430887"/>
          </a:xfrm>
        </p:spPr>
        <p:txBody>
          <a:bodyPr/>
          <a:lstStyle/>
          <a:p>
            <a:r>
              <a:rPr lang="en-US" dirty="0"/>
              <a:t>Disclaimers and Attributions</a:t>
            </a:r>
          </a:p>
        </p:txBody>
      </p:sp>
      <p:sp>
        <p:nvSpPr>
          <p:cNvPr id="3" name="Text Placeholder 2">
            <a:extLst>
              <a:ext uri="{FF2B5EF4-FFF2-40B4-BE49-F238E27FC236}">
                <a16:creationId xmlns:a16="http://schemas.microsoft.com/office/drawing/2014/main" id="{73A20358-63F4-104E-8C0B-5183928AF803}"/>
              </a:ext>
            </a:extLst>
          </p:cNvPr>
          <p:cNvSpPr>
            <a:spLocks noGrp="1"/>
          </p:cNvSpPr>
          <p:nvPr>
            <p:ph type="body" sz="quarter" idx="10"/>
          </p:nvPr>
        </p:nvSpPr>
        <p:spPr>
          <a:xfrm>
            <a:off x="411282" y="943276"/>
            <a:ext cx="11148659" cy="5303520"/>
          </a:xfrm>
        </p:spPr>
        <p:txBody>
          <a:bodyPr anchor="t">
            <a:noAutofit/>
          </a:bodyPr>
          <a:lstStyle/>
          <a:p>
            <a:pPr>
              <a:spcBef>
                <a:spcPts val="600"/>
              </a:spcBef>
              <a:spcAft>
                <a:spcPts val="300"/>
              </a:spcAft>
            </a:pPr>
            <a:r>
              <a:rPr lang="en-US" sz="900" dirty="0">
                <a:latin typeface="Klavika (Body)"/>
                <a:cs typeface="+mn-cs"/>
              </a:rPr>
              <a:t>The </a:t>
            </a:r>
            <a:r>
              <a:rPr lang="en-US" sz="900" dirty="0"/>
              <a:t>information contained herein is for informational purposes only, and is subject to change without notice. Timelines, roadmaps, and/or product release dates  shown herein are plans only and subject to change. “Zen”, “Zen2”, “Zen3”, “Zen4”, “Zen5”, “Rome”, “Milan”, “Genoa”, “Bergamo”, “Siena”, “Turin”, and “Raphael” are codenames for AMD architectures, and are not product names. GD-122</a:t>
            </a:r>
          </a:p>
          <a:p>
            <a:pPr>
              <a:spcBef>
                <a:spcPts val="600"/>
              </a:spcBef>
              <a:spcAft>
                <a:spcPts val="300"/>
              </a:spcAft>
            </a:pPr>
            <a:r>
              <a:rPr lang="en-US" sz="900" dirty="0"/>
              <a:t>The information contained herein is for informational purposes only and is subject to change without notice. While every precaution has been taken in the preparation of this document, it may contain technical inaccuracies, omissions and typographical errors, and AMD is under no obligation to update or otherwise correct this information. Advanced Micro Devices, Inc. makes no representations or warranties with respect to the accuracy or completeness of the contents of this document, and assumes no liability of any kind, including the implied warranties of noninfringement, merchantability or fitness for particular purposes, with respect to the operation or use of AMD hardware, software or other products described herein. No license, including implied or arising by estoppel, to any intellectual property rights is granted by this document. Terms and limitations applicable to the purchase or use of AMD products are as set forth in a signed agreement between the parties or in AMD's Standard Terms and Conditions of Sale. GD-18</a:t>
            </a:r>
          </a:p>
          <a:p>
            <a:pPr>
              <a:spcBef>
                <a:spcPts val="600"/>
              </a:spcBef>
              <a:spcAft>
                <a:spcPts val="300"/>
              </a:spcAft>
            </a:pPr>
            <a:r>
              <a:rPr lang="en-US" sz="900" dirty="0"/>
              <a:t>© 2024 Advanced Micro Devices, Inc.  All rights reserved. AMD, the AMD Arrow logo, EPYC, 3D V-Cache, and combinations thereof are trademarks of Advanced Micro Devices, Inc. ANSYS, FLUENT and any and all ANSYS, Inc. brand, product, service and feature names, logos and slogans are registered trademarks or trademarks of ANSYS, Inc. or its subsidiaries in the United States or other countries. AWS is a trademark of Amazon.com, Inc. or its affiliates in the United States and/or other countries. Azure® is a registered trademark of Microsoft Corporation in the US and/or other countries. Canonical and the Canonical logo are registered trademarks of Canonical Ltd. Cisco is a registered trademark of Cisco Systems Inc. Citrix is a trademark of Citrix Systems, Inc. and/or one or more of its subsidiaries, and may be registered in the United States Patent and Trademark Office and in other countries. Dell is a trademark of Dell Inc. or its subsidiaries. GitLab is a registered trademark of GitLab, Inc. HPE is a registered trademark of Hewlett Packard Enterprise Company and/or its affiliates. IBM and IBM Cloud are trademarks or registered trademarks of International Business Machines Corporation, registered in many jurisdictions worldwide. Google is a registered trademark of Google LLC. Intel is a trademark of Intel Corporation or its subsidiaries. Micron and the Micron orbit logo are trademarks of Micron Technology, Inc. Microsoft is a registered trademark of Microsoft Corporation in the US and/or other countries. Kubernetes is a registered trademark of The Linux Foundation. Linux® is the registered trademark of Linus Torvalds in the U.S. and other countries. MongoDB is a registered trademark of MongoDB Inc. MySQL is a trademark of Oracle and/or its affiliates. NGINX is a trademark of Nginx Software Inc. Nutanix is a trademark of Nutanix Inc. Oracle is a registered mark of Oracle and/or its affiliates. PCIe is a registered trademark of PCI-SIG Corporation. Pixar is a registered trademarks of Pixar Animation Studios. Red Hat and the </a:t>
            </a:r>
            <a:r>
              <a:rPr lang="en-US" sz="900" dirty="0" err="1"/>
              <a:t>Shadowman</a:t>
            </a:r>
            <a:r>
              <a:rPr lang="en-US" sz="900" dirty="0"/>
              <a:t> logo are registered trademarks of Red Hat, Inc. www.redhat.com in the U.S. and other countries. Redis is a trademark of Redis Labs Ltd. Any rights therein are reserved to Redis Labs Ltd. Any use by AMD is for referential purposes only and does not indicate any sponsorship, endorsement or affiliation between Redis and AMD. Samsung is a trademark or registered trademark of Samsung Electronics Co., Ltd. SPEC® is a trademark or registered trademark of Standard Performance Evaluation Corporation (SPEC). NOTE: SPEC® and the benchmarks [list benchmarks with their appropriate trademark symbol found here: [https://www.spec.org/spec/trademarks.html] are trademarks or registered trademarks of Standard Performance Evaluation Corporation (SPEC). Learn more at </a:t>
            </a:r>
            <a:r>
              <a:rPr lang="en-US" sz="900" dirty="0">
                <a:hlinkClick r:id="rId2">
                  <a:extLst>
                    <a:ext uri="{A12FA001-AC4F-418D-AE19-62706E023703}">
                      <ahyp:hlinkClr xmlns:ahyp="http://schemas.microsoft.com/office/drawing/2018/hyperlinkcolor" val="tx"/>
                    </a:ext>
                  </a:extLst>
                </a:hlinkClick>
              </a:rPr>
              <a:t>www.spec.org</a:t>
            </a:r>
            <a:r>
              <a:rPr lang="en-US" sz="900" dirty="0"/>
              <a:t>. Supermicro is a trademark or registered trademark of Super Micro Computer, Inc. or its subsidiaries in the United States and other countries. SUSE is a registered trademark of SUSE LLC in the United Stated and other countries. VMware is a registered trademark of VMware in the US or other countries. TensorFlow, the TensorFlow logo and any related marks are trademarks of Google Inc. Ubuntu and the Ubuntu logo are registered trademarks of Canonical Ltd. VMmark is a registered trademark of VMware in the US or other countries. Xeon is a trademark of Intel Corporation or its subsidiaries.  Other product names used in this publication are for identification purposes only and may be trademarks of their respective owners.</a:t>
            </a:r>
          </a:p>
        </p:txBody>
      </p:sp>
    </p:spTree>
    <p:extLst>
      <p:ext uri="{BB962C8B-B14F-4D97-AF65-F5344CB8AC3E}">
        <p14:creationId xmlns:p14="http://schemas.microsoft.com/office/powerpoint/2010/main" val="3616884739"/>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CF21F24-8C29-42CA-204B-7793606E61E7}"/>
              </a:ext>
            </a:extLst>
          </p:cNvPr>
          <p:cNvSpPr>
            <a:spLocks noGrp="1"/>
          </p:cNvSpPr>
          <p:nvPr>
            <p:ph type="title"/>
          </p:nvPr>
        </p:nvSpPr>
        <p:spPr>
          <a:xfrm>
            <a:off x="586740" y="362977"/>
            <a:ext cx="11018520" cy="801654"/>
          </a:xfrm>
        </p:spPr>
        <p:txBody>
          <a:bodyPr/>
          <a:lstStyle/>
          <a:p>
            <a:pPr algn="ctr"/>
            <a:r>
              <a:rPr lang="en-US" sz="4000"/>
              <a:t>AMD EPYC</a:t>
            </a:r>
            <a:r>
              <a:rPr lang="en-US" sz="4000" baseline="30000"/>
              <a:t>™ </a:t>
            </a:r>
            <a:r>
              <a:rPr lang="en-US" sz="4000"/>
              <a:t>Processors</a:t>
            </a:r>
          </a:p>
        </p:txBody>
      </p:sp>
      <p:sp>
        <p:nvSpPr>
          <p:cNvPr id="8" name="Text Placeholder 7">
            <a:extLst>
              <a:ext uri="{FF2B5EF4-FFF2-40B4-BE49-F238E27FC236}">
                <a16:creationId xmlns:a16="http://schemas.microsoft.com/office/drawing/2014/main" id="{BA719156-E7AC-9D3C-0CF4-FD3BD1AE20BD}"/>
              </a:ext>
            </a:extLst>
          </p:cNvPr>
          <p:cNvSpPr>
            <a:spLocks noGrp="1"/>
          </p:cNvSpPr>
          <p:nvPr>
            <p:ph type="body" sz="quarter" idx="4294967295"/>
          </p:nvPr>
        </p:nvSpPr>
        <p:spPr>
          <a:xfrm>
            <a:off x="4477397" y="1227918"/>
            <a:ext cx="2863628" cy="827088"/>
          </a:xfrm>
        </p:spPr>
        <p:txBody>
          <a:bodyPr anchor="ctr"/>
          <a:lstStyle/>
          <a:p>
            <a:pPr marL="0" indent="0" algn="ctr">
              <a:buNone/>
            </a:pPr>
            <a:r>
              <a:rPr lang="en-US" sz="2000" cap="all"/>
              <a:t>Proven solutions</a:t>
            </a:r>
          </a:p>
        </p:txBody>
      </p:sp>
      <p:sp>
        <p:nvSpPr>
          <p:cNvPr id="11" name="Text Placeholder 10">
            <a:extLst>
              <a:ext uri="{FF2B5EF4-FFF2-40B4-BE49-F238E27FC236}">
                <a16:creationId xmlns:a16="http://schemas.microsoft.com/office/drawing/2014/main" id="{B30DAF97-5AA5-72A9-9750-8020E631ECA5}"/>
              </a:ext>
            </a:extLst>
          </p:cNvPr>
          <p:cNvSpPr>
            <a:spLocks noGrp="1"/>
          </p:cNvSpPr>
          <p:nvPr>
            <p:ph type="body" sz="quarter" idx="4294967295"/>
          </p:nvPr>
        </p:nvSpPr>
        <p:spPr>
          <a:xfrm>
            <a:off x="7824649" y="1250170"/>
            <a:ext cx="3363912" cy="822325"/>
          </a:xfrm>
        </p:spPr>
        <p:txBody>
          <a:bodyPr anchor="ctr"/>
          <a:lstStyle/>
          <a:p>
            <a:pPr marL="0" indent="0" algn="ctr">
              <a:buNone/>
            </a:pPr>
            <a:r>
              <a:rPr lang="en-US" sz="2000" cap="all"/>
              <a:t>Seamless innovation</a:t>
            </a:r>
          </a:p>
        </p:txBody>
      </p:sp>
      <p:cxnSp>
        <p:nvCxnSpPr>
          <p:cNvPr id="33" name="Straight Connector 32">
            <a:extLst>
              <a:ext uri="{FF2B5EF4-FFF2-40B4-BE49-F238E27FC236}">
                <a16:creationId xmlns:a16="http://schemas.microsoft.com/office/drawing/2014/main" id="{0B0D7662-1214-B236-817B-C9F388913004}"/>
              </a:ext>
            </a:extLst>
          </p:cNvPr>
          <p:cNvCxnSpPr>
            <a:cxnSpLocks/>
          </p:cNvCxnSpPr>
          <p:nvPr/>
        </p:nvCxnSpPr>
        <p:spPr>
          <a:xfrm>
            <a:off x="8495" y="2052196"/>
            <a:ext cx="12192000" cy="0"/>
          </a:xfrm>
          <a:prstGeom prst="line">
            <a:avLst/>
          </a:prstGeom>
          <a:ln w="15875">
            <a:gradFill flip="none" rotWithShape="1">
              <a:gsLst>
                <a:gs pos="0">
                  <a:schemeClr val="bg1"/>
                </a:gs>
                <a:gs pos="50000">
                  <a:schemeClr val="tx1"/>
                </a:gs>
                <a:gs pos="100000">
                  <a:schemeClr val="bg1"/>
                </a:gs>
              </a:gsLst>
              <a:lin ang="0" scaled="1"/>
              <a:tileRect/>
            </a:gradFill>
            <a:headEnd type="none" w="lg" len="med"/>
            <a:tailEnd type="none" w="lg" len="med"/>
          </a:ln>
        </p:spPr>
        <p:style>
          <a:lnRef idx="1">
            <a:schemeClr val="accent6"/>
          </a:lnRef>
          <a:fillRef idx="0">
            <a:schemeClr val="accent6"/>
          </a:fillRef>
          <a:effectRef idx="0">
            <a:schemeClr val="accent6"/>
          </a:effectRef>
          <a:fontRef idx="minor">
            <a:schemeClr val="tx1"/>
          </a:fontRef>
        </p:style>
      </p:cxnSp>
      <p:sp>
        <p:nvSpPr>
          <p:cNvPr id="50" name="TextBox 49">
            <a:extLst>
              <a:ext uri="{FF2B5EF4-FFF2-40B4-BE49-F238E27FC236}">
                <a16:creationId xmlns:a16="http://schemas.microsoft.com/office/drawing/2014/main" id="{72C4B936-F695-DC62-495C-36BFFF22E036}"/>
              </a:ext>
            </a:extLst>
          </p:cNvPr>
          <p:cNvSpPr txBox="1"/>
          <p:nvPr/>
        </p:nvSpPr>
        <p:spPr>
          <a:xfrm>
            <a:off x="559506" y="5504738"/>
            <a:ext cx="11008180" cy="307777"/>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
                <a:srgbClr val="636466"/>
              </a:buClr>
              <a:buSzPct val="60000"/>
              <a:buFontTx/>
              <a:buNone/>
              <a:tabLst/>
              <a:defRPr/>
            </a:pPr>
            <a:r>
              <a:rPr kumimoji="0" lang="en-US" sz="2000" b="1" i="0" u="none" strike="noStrike" kern="1200" cap="none" spc="0" normalizeH="0" baseline="0" noProof="0">
                <a:ln>
                  <a:noFill/>
                </a:ln>
                <a:solidFill>
                  <a:schemeClr val="accent2">
                    <a:lumMod val="50000"/>
                    <a:lumOff val="50000"/>
                  </a:schemeClr>
                </a:solidFill>
                <a:effectLst/>
                <a:uLnTx/>
                <a:uFillTx/>
                <a:latin typeface="Arial" panose="020B0604020202020204"/>
                <a:ea typeface="+mn-ea"/>
                <a:cs typeface="+mn-cs"/>
              </a:rPr>
              <a:t>A complete portfolio of widely-deployed, optimized solutions, trusted by industry leaders</a:t>
            </a:r>
          </a:p>
        </p:txBody>
      </p:sp>
      <p:cxnSp>
        <p:nvCxnSpPr>
          <p:cNvPr id="16" name="Straight Connector 15">
            <a:extLst>
              <a:ext uri="{FF2B5EF4-FFF2-40B4-BE49-F238E27FC236}">
                <a16:creationId xmlns:a16="http://schemas.microsoft.com/office/drawing/2014/main" id="{B390E496-D566-CCFC-E50A-85AA19CFB1AA}"/>
              </a:ext>
            </a:extLst>
          </p:cNvPr>
          <p:cNvCxnSpPr>
            <a:cxnSpLocks/>
          </p:cNvCxnSpPr>
          <p:nvPr/>
        </p:nvCxnSpPr>
        <p:spPr>
          <a:xfrm>
            <a:off x="4194922" y="1518965"/>
            <a:ext cx="0" cy="244136"/>
          </a:xfrm>
          <a:prstGeom prst="line">
            <a:avLst/>
          </a:prstGeom>
          <a:ln>
            <a:solidFill>
              <a:schemeClr val="tx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B30368B3-5E6D-A2E5-1A2D-66D3147917F3}"/>
              </a:ext>
            </a:extLst>
          </p:cNvPr>
          <p:cNvCxnSpPr>
            <a:cxnSpLocks/>
          </p:cNvCxnSpPr>
          <p:nvPr/>
        </p:nvCxnSpPr>
        <p:spPr>
          <a:xfrm>
            <a:off x="7643522" y="1518965"/>
            <a:ext cx="0" cy="244136"/>
          </a:xfrm>
          <a:prstGeom prst="line">
            <a:avLst/>
          </a:prstGeom>
          <a:ln>
            <a:solidFill>
              <a:schemeClr val="tx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grpSp>
        <p:nvGrpSpPr>
          <p:cNvPr id="37" name="Group 36">
            <a:extLst>
              <a:ext uri="{FF2B5EF4-FFF2-40B4-BE49-F238E27FC236}">
                <a16:creationId xmlns:a16="http://schemas.microsoft.com/office/drawing/2014/main" id="{757B876A-5E6F-1E1C-0C4F-7BF0F29FB98D}"/>
              </a:ext>
            </a:extLst>
          </p:cNvPr>
          <p:cNvGrpSpPr/>
          <p:nvPr/>
        </p:nvGrpSpPr>
        <p:grpSpPr>
          <a:xfrm>
            <a:off x="3055448" y="2340252"/>
            <a:ext cx="2563998" cy="2749479"/>
            <a:chOff x="6219724" y="2577965"/>
            <a:chExt cx="2513722" cy="2707573"/>
          </a:xfrm>
        </p:grpSpPr>
        <p:sp>
          <p:nvSpPr>
            <p:cNvPr id="26" name="Rectangle 25">
              <a:extLst>
                <a:ext uri="{FF2B5EF4-FFF2-40B4-BE49-F238E27FC236}">
                  <a16:creationId xmlns:a16="http://schemas.microsoft.com/office/drawing/2014/main" id="{081B2394-4400-A7DE-27E4-E57FA5C1E6F6}"/>
                </a:ext>
              </a:extLst>
            </p:cNvPr>
            <p:cNvSpPr/>
            <p:nvPr/>
          </p:nvSpPr>
          <p:spPr>
            <a:xfrm>
              <a:off x="6249140" y="3034379"/>
              <a:ext cx="2436124" cy="2251159"/>
            </a:xfrm>
            <a:prstGeom prst="rect">
              <a:avLst/>
            </a:prstGeom>
            <a:solidFill>
              <a:schemeClr val="accent3">
                <a:lumMod val="10000"/>
              </a:schemeClr>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27" name="Rectangle 26">
              <a:extLst>
                <a:ext uri="{FF2B5EF4-FFF2-40B4-BE49-F238E27FC236}">
                  <a16:creationId xmlns:a16="http://schemas.microsoft.com/office/drawing/2014/main" id="{8C3B3BC3-1936-B873-AA97-3AE57D63CA10}"/>
                </a:ext>
              </a:extLst>
            </p:cNvPr>
            <p:cNvSpPr/>
            <p:nvPr/>
          </p:nvSpPr>
          <p:spPr>
            <a:xfrm>
              <a:off x="6219724" y="3849896"/>
              <a:ext cx="2470305" cy="579364"/>
            </a:xfrm>
            <a:prstGeom prst="rect">
              <a:avLst/>
            </a:prstGeom>
            <a:solidFill>
              <a:schemeClr val="bg1">
                <a:lumMod val="85000"/>
                <a:lumOff val="15000"/>
              </a:schemeClr>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4" name="Content Placeholder 6">
              <a:extLst>
                <a:ext uri="{FF2B5EF4-FFF2-40B4-BE49-F238E27FC236}">
                  <a16:creationId xmlns:a16="http://schemas.microsoft.com/office/drawing/2014/main" id="{5F336115-8248-2CAA-B280-31715C0D102F}"/>
                </a:ext>
              </a:extLst>
            </p:cNvPr>
            <p:cNvSpPr txBox="1">
              <a:spLocks/>
            </p:cNvSpPr>
            <p:nvPr/>
          </p:nvSpPr>
          <p:spPr>
            <a:xfrm>
              <a:off x="6228893" y="4007725"/>
              <a:ext cx="2470304" cy="332869"/>
            </a:xfrm>
            <a:prstGeom prst="rect">
              <a:avLst/>
            </a:prstGeom>
          </p:spPr>
          <p:txBody>
            <a:bodyPr vert="horz" wrap="square" lIns="0" tIns="0" rIns="0" bIns="0" rtlCol="0" anchor="t">
              <a:noAutofit/>
            </a:bodyPr>
            <a:lstStyle>
              <a:lvl1pPr marL="228600" marR="0" indent="-228600" algn="l" defTabSz="932742" rtl="0" eaLnBrk="1" fontAlgn="auto" latinLnBrk="0" hangingPunct="1">
                <a:lnSpc>
                  <a:spcPct val="100000"/>
                </a:lnSpc>
                <a:spcBef>
                  <a:spcPts val="600"/>
                </a:spcBef>
                <a:spcAft>
                  <a:spcPts val="0"/>
                </a:spcAft>
                <a:buClr>
                  <a:schemeClr val="accent1"/>
                </a:buClr>
                <a:buSzPct val="100000"/>
                <a:buFont typeface="Arial" panose="020B0604020202020204" pitchFamily="34" charset="0"/>
                <a:buChar char="•"/>
                <a:tabLst/>
                <a:defRPr sz="10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ts val="300"/>
                </a:spcBef>
                <a:spcAft>
                  <a:spcPts val="0"/>
                </a:spcAft>
                <a:buClr>
                  <a:schemeClr val="accent1"/>
                </a:buClr>
                <a:buSzPct val="100000"/>
                <a:buFont typeface="Arial" panose="020B0604020202020204" pitchFamily="34" charset="0"/>
                <a:buChar char="•"/>
                <a:tabLst/>
                <a:defRPr sz="1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ts val="300"/>
                </a:spcBef>
                <a:spcAft>
                  <a:spcPts val="0"/>
                </a:spcAft>
                <a:buClr>
                  <a:schemeClr val="accent1"/>
                </a:buClr>
                <a:buSzPct val="100000"/>
                <a:buFont typeface="Arial" panose="020B0604020202020204" pitchFamily="34" charset="0"/>
                <a:buChar char="•"/>
                <a:tabLst/>
                <a:defRPr sz="8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ts val="300"/>
                </a:spcBef>
                <a:spcAft>
                  <a:spcPts val="0"/>
                </a:spcAft>
                <a:buClr>
                  <a:schemeClr val="accent1"/>
                </a:buClr>
                <a:buSzPct val="100000"/>
                <a:buFont typeface="Arial" panose="020B0604020202020204" pitchFamily="34" charset="0"/>
                <a:buChar char="•"/>
                <a:tabLst/>
                <a:defRPr sz="8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ts val="300"/>
                </a:spcBef>
                <a:spcAft>
                  <a:spcPts val="0"/>
                </a:spcAft>
                <a:buClr>
                  <a:schemeClr val="accent1"/>
                </a:buClr>
                <a:buSzPct val="100000"/>
                <a:buFont typeface="Arial" panose="020B0604020202020204" pitchFamily="34" charset="0"/>
                <a:buChar char="•"/>
                <a:tabLst/>
                <a:defRPr sz="8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defRPr/>
              </a:pPr>
              <a:r>
                <a:rPr lang="en-US" sz="1800">
                  <a:solidFill>
                    <a:srgbClr val="528D9D"/>
                  </a:solidFill>
                  <a:latin typeface="Arial" panose="020B0604020202020204"/>
                  <a:cs typeface="Arial"/>
                </a:rPr>
                <a:t>3</a:t>
              </a:r>
              <a:r>
                <a:rPr lang="en-US" sz="1800" baseline="30000">
                  <a:solidFill>
                    <a:srgbClr val="528D9D"/>
                  </a:solidFill>
                  <a:latin typeface="Arial" panose="020B0604020202020204"/>
                  <a:cs typeface="Segoe UI"/>
                </a:rPr>
                <a:t>rd</a:t>
              </a:r>
              <a:r>
                <a:rPr lang="en-US" sz="1800">
                  <a:solidFill>
                    <a:srgbClr val="528D9D"/>
                  </a:solidFill>
                  <a:latin typeface="Arial" panose="020B0604020202020204"/>
                  <a:cs typeface="Arial"/>
                </a:rPr>
                <a:t> Gen / </a:t>
              </a:r>
              <a:r>
                <a:rPr lang="en-US" sz="1800">
                  <a:solidFill>
                    <a:srgbClr val="528D9D"/>
                  </a:solidFill>
                  <a:latin typeface="Arial" panose="020B0604020202020204"/>
                  <a:cs typeface="Segoe UI"/>
                </a:rPr>
                <a:t>2</a:t>
              </a:r>
              <a:r>
                <a:rPr lang="en-US" sz="1800" baseline="30000">
                  <a:solidFill>
                    <a:srgbClr val="528D9D"/>
                  </a:solidFill>
                  <a:latin typeface="Arial" panose="020B0604020202020204"/>
                  <a:cs typeface="Segoe UI"/>
                </a:rPr>
                <a:t>nd </a:t>
              </a:r>
              <a:r>
                <a:rPr lang="en-US" sz="1800">
                  <a:solidFill>
                    <a:srgbClr val="528D9D"/>
                  </a:solidFill>
                  <a:latin typeface="Arial" panose="020B0604020202020204"/>
                  <a:cs typeface="Segoe UI"/>
                </a:rPr>
                <a:t>Gen</a:t>
              </a:r>
              <a:endParaRPr lang="en-US" sz="800"/>
            </a:p>
          </p:txBody>
        </p:sp>
        <p:sp>
          <p:nvSpPr>
            <p:cNvPr id="9" name="Text Placeholder 10">
              <a:extLst>
                <a:ext uri="{FF2B5EF4-FFF2-40B4-BE49-F238E27FC236}">
                  <a16:creationId xmlns:a16="http://schemas.microsoft.com/office/drawing/2014/main" id="{9D981366-B850-5162-1F73-67FAA03FCDE7}"/>
                </a:ext>
              </a:extLst>
            </p:cNvPr>
            <p:cNvSpPr txBox="1">
              <a:spLocks/>
            </p:cNvSpPr>
            <p:nvPr/>
          </p:nvSpPr>
          <p:spPr>
            <a:xfrm>
              <a:off x="6248521" y="3085787"/>
              <a:ext cx="2423455" cy="629345"/>
            </a:xfrm>
            <a:prstGeom prst="rect">
              <a:avLst/>
            </a:prstGeom>
          </p:spPr>
          <p:txBody>
            <a:bodyPr vert="horz" wrap="square" lIns="0" tIns="0" rIns="0" bIns="0" rtlCol="0" anchor="ctr">
              <a:noAutofit/>
            </a:bodyPr>
            <a:lstStyle>
              <a:lvl1pPr marL="0" marR="0" indent="0" algn="l" defTabSz="932742" rtl="0" eaLnBrk="1" fontAlgn="auto" latinLnBrk="0" hangingPunct="1">
                <a:lnSpc>
                  <a:spcPct val="100000"/>
                </a:lnSpc>
                <a:spcBef>
                  <a:spcPts val="600"/>
                </a:spcBef>
                <a:spcAft>
                  <a:spcPts val="0"/>
                </a:spcAft>
                <a:buClr>
                  <a:schemeClr val="accent1"/>
                </a:buClr>
                <a:buSzPct val="100000"/>
                <a:buFont typeface="Arial" panose="020B0604020202020204" pitchFamily="34" charset="0"/>
                <a:buNone/>
                <a:tabLst/>
                <a:defRPr sz="2000" b="1" kern="1200" spc="0" baseline="0">
                  <a:solidFill>
                    <a:schemeClr val="tx1"/>
                  </a:solidFill>
                  <a:latin typeface="+mn-lt"/>
                  <a:ea typeface="+mn-ea"/>
                  <a:cs typeface="Segoe UI" panose="020B0502040204020203" pitchFamily="34" charset="0"/>
                </a:defRPr>
              </a:lvl1pPr>
              <a:lvl2pPr marL="0" marR="0" indent="0" algn="l" defTabSz="932742" rtl="0" eaLnBrk="1" fontAlgn="auto" latinLnBrk="0" hangingPunct="1">
                <a:lnSpc>
                  <a:spcPct val="100000"/>
                </a:lnSpc>
                <a:spcBef>
                  <a:spcPts val="300"/>
                </a:spcBef>
                <a:spcAft>
                  <a:spcPts val="0"/>
                </a:spcAft>
                <a:buClr>
                  <a:schemeClr val="accent1"/>
                </a:buClr>
                <a:buSzPct val="100000"/>
                <a:buFont typeface="Arial" panose="020B0604020202020204" pitchFamily="34" charset="0"/>
                <a:buNone/>
                <a:tabLst/>
                <a:defRPr sz="2000" b="1" kern="1200" spc="0" baseline="0">
                  <a:solidFill>
                    <a:schemeClr val="tx1"/>
                  </a:solidFill>
                  <a:latin typeface="+mn-lt"/>
                  <a:ea typeface="+mn-ea"/>
                  <a:cs typeface="+mn-cs"/>
                </a:defRPr>
              </a:lvl2pPr>
              <a:lvl3pPr marL="0" marR="0" indent="0" algn="l" defTabSz="932742" rtl="0" eaLnBrk="1" fontAlgn="auto" latinLnBrk="0" hangingPunct="1">
                <a:lnSpc>
                  <a:spcPct val="100000"/>
                </a:lnSpc>
                <a:spcBef>
                  <a:spcPts val="300"/>
                </a:spcBef>
                <a:spcAft>
                  <a:spcPts val="0"/>
                </a:spcAft>
                <a:buClr>
                  <a:schemeClr val="accent1"/>
                </a:buClr>
                <a:buSzPct val="100000"/>
                <a:buFont typeface="Arial" panose="020B0604020202020204" pitchFamily="34" charset="0"/>
                <a:buNone/>
                <a:tabLst/>
                <a:defRPr sz="2000" b="1" kern="1200" spc="0" baseline="0">
                  <a:solidFill>
                    <a:schemeClr val="tx1"/>
                  </a:solidFill>
                  <a:latin typeface="+mn-lt"/>
                  <a:ea typeface="+mn-ea"/>
                  <a:cs typeface="+mn-cs"/>
                </a:defRPr>
              </a:lvl3pPr>
              <a:lvl4pPr marL="0" marR="0" indent="0" algn="l" defTabSz="932742" rtl="0" eaLnBrk="1" fontAlgn="auto" latinLnBrk="0" hangingPunct="1">
                <a:lnSpc>
                  <a:spcPct val="100000"/>
                </a:lnSpc>
                <a:spcBef>
                  <a:spcPts val="300"/>
                </a:spcBef>
                <a:spcAft>
                  <a:spcPts val="0"/>
                </a:spcAft>
                <a:buClr>
                  <a:schemeClr val="accent1"/>
                </a:buClr>
                <a:buSzPct val="100000"/>
                <a:buFont typeface="Arial" panose="020B0604020202020204" pitchFamily="34" charset="0"/>
                <a:buNone/>
                <a:tabLst/>
                <a:defRPr sz="2000" b="1" kern="1200" spc="0" baseline="0">
                  <a:solidFill>
                    <a:schemeClr val="tx1"/>
                  </a:solidFill>
                  <a:latin typeface="+mn-lt"/>
                  <a:ea typeface="+mn-ea"/>
                  <a:cs typeface="+mn-cs"/>
                </a:defRPr>
              </a:lvl4pPr>
              <a:lvl5pPr marL="0" marR="0" indent="0" algn="l" defTabSz="932742" rtl="0" eaLnBrk="1" fontAlgn="auto" latinLnBrk="0" hangingPunct="1">
                <a:lnSpc>
                  <a:spcPct val="100000"/>
                </a:lnSpc>
                <a:spcBef>
                  <a:spcPts val="300"/>
                </a:spcBef>
                <a:spcAft>
                  <a:spcPts val="0"/>
                </a:spcAft>
                <a:buClr>
                  <a:schemeClr val="accent1"/>
                </a:buClr>
                <a:buSzPct val="100000"/>
                <a:buFont typeface="Arial" panose="020B0604020202020204" pitchFamily="34" charset="0"/>
                <a:buNone/>
                <a:tabLst/>
                <a:defRPr sz="2000" b="1"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buClr>
                  <a:srgbClr val="636466"/>
                </a:buClr>
                <a:defRPr/>
              </a:pPr>
              <a:r>
                <a:rPr lang="en-US" cap="all">
                  <a:solidFill>
                    <a:srgbClr val="FFFFFF"/>
                  </a:solidFill>
                  <a:latin typeface="Arial" panose="020B0604020202020204"/>
                  <a:cs typeface="Segoe UI"/>
                </a:rPr>
                <a:t>Fleet sustaining</a:t>
              </a:r>
              <a:endParaRPr kumimoji="0" lang="en-US" sz="2000" b="1" i="0" u="none" strike="noStrike" kern="1200" cap="all" spc="0" normalizeH="0" baseline="0" noProof="0">
                <a:ln>
                  <a:noFill/>
                </a:ln>
                <a:solidFill>
                  <a:srgbClr val="FFFFFF">
                    <a:lumMod val="95000"/>
                  </a:srgbClr>
                </a:solidFill>
                <a:effectLst/>
                <a:uLnTx/>
                <a:uFillTx/>
                <a:latin typeface="Arial" panose="020B0604020202020204"/>
                <a:ea typeface="+mn-ea"/>
                <a:cs typeface="Segoe UI" panose="020B0502040204020203" pitchFamily="34" charset="0"/>
              </a:endParaRPr>
            </a:p>
          </p:txBody>
        </p:sp>
        <p:sp>
          <p:nvSpPr>
            <p:cNvPr id="20" name="TextBox 19">
              <a:extLst>
                <a:ext uri="{FF2B5EF4-FFF2-40B4-BE49-F238E27FC236}">
                  <a16:creationId xmlns:a16="http://schemas.microsoft.com/office/drawing/2014/main" id="{EE36826D-CFC2-86C7-938C-7A112ACE5EEA}"/>
                </a:ext>
              </a:extLst>
            </p:cNvPr>
            <p:cNvSpPr txBox="1"/>
            <p:nvPr/>
          </p:nvSpPr>
          <p:spPr>
            <a:xfrm>
              <a:off x="6418648" y="4489217"/>
              <a:ext cx="2131000" cy="727406"/>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
                  <a:srgbClr val="636466"/>
                </a:buClr>
                <a:buSzPct val="60000"/>
                <a:buFontTx/>
                <a:buNone/>
                <a:tabLst/>
                <a:defRPr/>
              </a:pPr>
              <a:r>
                <a:rPr kumimoji="0" lang="en-US" sz="1200" b="0" i="0" u="none" strike="noStrike" kern="1200" cap="none" spc="0" normalizeH="0" baseline="0" noProof="0">
                  <a:ln>
                    <a:noFill/>
                  </a:ln>
                  <a:solidFill>
                    <a:srgbClr val="FFFFFF"/>
                  </a:solidFill>
                  <a:effectLst/>
                  <a:uLnTx/>
                  <a:uFillTx/>
                  <a:latin typeface="Arial" panose="020B0604020202020204"/>
                  <a:ea typeface="+mn-ea"/>
                  <a:cs typeface="+mn-cs"/>
                </a:rPr>
                <a:t>Proven, cost effective</a:t>
              </a:r>
              <a:r>
                <a:rPr lang="en-US" sz="1200">
                  <a:solidFill>
                    <a:srgbClr val="FFFFFF"/>
                  </a:solidFill>
                  <a:latin typeface="Arial" panose="020B0604020202020204"/>
                </a:rPr>
                <a:t> DDR4 / PCIe</a:t>
              </a:r>
              <a:r>
                <a:rPr lang="en-US" sz="1200" baseline="30000">
                  <a:solidFill>
                    <a:srgbClr val="FFFFFF"/>
                  </a:solidFill>
                  <a:latin typeface="Arial" panose="020B0604020202020204"/>
                </a:rPr>
                <a:t>®</a:t>
              </a:r>
              <a:r>
                <a:rPr lang="en-US" sz="1200">
                  <a:solidFill>
                    <a:srgbClr val="FFFFFF"/>
                  </a:solidFill>
                  <a:latin typeface="Arial" panose="020B0604020202020204"/>
                </a:rPr>
                <a:t> Gen4</a:t>
              </a:r>
              <a:r>
                <a:rPr kumimoji="0" lang="en-US" sz="1200" b="0" i="0" u="none" strike="noStrike" kern="1200" cap="none" spc="0" normalizeH="0" baseline="0" noProof="0">
                  <a:ln>
                    <a:noFill/>
                  </a:ln>
                  <a:solidFill>
                    <a:srgbClr val="FFFFFF"/>
                  </a:solidFill>
                  <a:effectLst/>
                  <a:uLnTx/>
                  <a:uFillTx/>
                  <a:latin typeface="Arial" panose="020B0604020202020204"/>
                  <a:ea typeface="+mn-ea"/>
                  <a:cs typeface="+mn-cs"/>
                </a:rPr>
                <a:t> technology delivering excellent performance</a:t>
              </a:r>
            </a:p>
          </p:txBody>
        </p:sp>
        <p:sp>
          <p:nvSpPr>
            <p:cNvPr id="5" name="Content Placeholder 6">
              <a:extLst>
                <a:ext uri="{FF2B5EF4-FFF2-40B4-BE49-F238E27FC236}">
                  <a16:creationId xmlns:a16="http://schemas.microsoft.com/office/drawing/2014/main" id="{970B0C72-CCEB-E1ED-A55A-C93458807999}"/>
                </a:ext>
              </a:extLst>
            </p:cNvPr>
            <p:cNvSpPr txBox="1">
              <a:spLocks/>
            </p:cNvSpPr>
            <p:nvPr/>
          </p:nvSpPr>
          <p:spPr>
            <a:xfrm>
              <a:off x="6263142" y="2577965"/>
              <a:ext cx="2470304" cy="332869"/>
            </a:xfrm>
            <a:prstGeom prst="rect">
              <a:avLst/>
            </a:prstGeom>
          </p:spPr>
          <p:txBody>
            <a:bodyPr vert="horz" wrap="square" lIns="0" tIns="0" rIns="0" bIns="0" rtlCol="0" anchor="t">
              <a:noAutofit/>
            </a:bodyPr>
            <a:lstStyle>
              <a:lvl1pPr marL="228600" marR="0" indent="-228600" algn="l" defTabSz="932742" rtl="0" eaLnBrk="1" fontAlgn="auto" latinLnBrk="0" hangingPunct="1">
                <a:lnSpc>
                  <a:spcPct val="100000"/>
                </a:lnSpc>
                <a:spcBef>
                  <a:spcPts val="600"/>
                </a:spcBef>
                <a:spcAft>
                  <a:spcPts val="0"/>
                </a:spcAft>
                <a:buClr>
                  <a:schemeClr val="accent1"/>
                </a:buClr>
                <a:buSzPct val="100000"/>
                <a:buFont typeface="Arial" panose="020B0604020202020204" pitchFamily="34" charset="0"/>
                <a:buChar char="•"/>
                <a:tabLst/>
                <a:defRPr sz="10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ts val="300"/>
                </a:spcBef>
                <a:spcAft>
                  <a:spcPts val="0"/>
                </a:spcAft>
                <a:buClr>
                  <a:schemeClr val="accent1"/>
                </a:buClr>
                <a:buSzPct val="100000"/>
                <a:buFont typeface="Arial" panose="020B0604020202020204" pitchFamily="34" charset="0"/>
                <a:buChar char="•"/>
                <a:tabLst/>
                <a:defRPr sz="1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ts val="300"/>
                </a:spcBef>
                <a:spcAft>
                  <a:spcPts val="0"/>
                </a:spcAft>
                <a:buClr>
                  <a:schemeClr val="accent1"/>
                </a:buClr>
                <a:buSzPct val="100000"/>
                <a:buFont typeface="Arial" panose="020B0604020202020204" pitchFamily="34" charset="0"/>
                <a:buChar char="•"/>
                <a:tabLst/>
                <a:defRPr sz="8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ts val="300"/>
                </a:spcBef>
                <a:spcAft>
                  <a:spcPts val="0"/>
                </a:spcAft>
                <a:buClr>
                  <a:schemeClr val="accent1"/>
                </a:buClr>
                <a:buSzPct val="100000"/>
                <a:buFont typeface="Arial" panose="020B0604020202020204" pitchFamily="34" charset="0"/>
                <a:buChar char="•"/>
                <a:tabLst/>
                <a:defRPr sz="8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ts val="300"/>
                </a:spcBef>
                <a:spcAft>
                  <a:spcPts val="0"/>
                </a:spcAft>
                <a:buClr>
                  <a:schemeClr val="accent1"/>
                </a:buClr>
                <a:buSzPct val="100000"/>
                <a:buFont typeface="Arial" panose="020B0604020202020204" pitchFamily="34" charset="0"/>
                <a:buChar char="•"/>
                <a:tabLst/>
                <a:defRPr sz="8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32742" rtl="0" eaLnBrk="1" fontAlgn="auto" latinLnBrk="0" hangingPunct="1">
                <a:lnSpc>
                  <a:spcPct val="100000"/>
                </a:lnSpc>
                <a:spcBef>
                  <a:spcPts val="600"/>
                </a:spcBef>
                <a:spcAft>
                  <a:spcPts val="0"/>
                </a:spcAft>
                <a:buClr>
                  <a:srgbClr val="636466"/>
                </a:buClr>
                <a:buSzPct val="100000"/>
                <a:buFont typeface="Arial" panose="020B0604020202020204" pitchFamily="34" charset="0"/>
                <a:buNone/>
                <a:tabLst/>
                <a:defRPr/>
              </a:pPr>
              <a:r>
                <a:rPr lang="en-US" sz="2400" b="1">
                  <a:solidFill>
                    <a:srgbClr val="528D9D"/>
                  </a:solidFill>
                  <a:latin typeface="Arial" panose="020B0604020202020204"/>
                  <a:cs typeface="Segoe UI"/>
                </a:rPr>
                <a:t>7000</a:t>
              </a:r>
              <a:r>
                <a:rPr kumimoji="0" lang="en-US" sz="2400" b="1" i="0" u="none" strike="noStrike" kern="1200" cap="none" spc="0" normalizeH="0" baseline="0" noProof="0">
                  <a:ln>
                    <a:noFill/>
                  </a:ln>
                  <a:solidFill>
                    <a:srgbClr val="528D9D"/>
                  </a:solidFill>
                  <a:effectLst/>
                  <a:uLnTx/>
                  <a:uFillTx/>
                  <a:latin typeface="Arial" panose="020B0604020202020204"/>
                  <a:ea typeface="+mn-ea"/>
                  <a:cs typeface="Segoe UI"/>
                </a:rPr>
                <a:t> Series</a:t>
              </a:r>
            </a:p>
          </p:txBody>
        </p:sp>
      </p:grpSp>
      <p:grpSp>
        <p:nvGrpSpPr>
          <p:cNvPr id="36" name="Group 35">
            <a:extLst>
              <a:ext uri="{FF2B5EF4-FFF2-40B4-BE49-F238E27FC236}">
                <a16:creationId xmlns:a16="http://schemas.microsoft.com/office/drawing/2014/main" id="{F798ACA2-D870-D7DC-DFD2-3D1C638E01E6}"/>
              </a:ext>
            </a:extLst>
          </p:cNvPr>
          <p:cNvGrpSpPr/>
          <p:nvPr/>
        </p:nvGrpSpPr>
        <p:grpSpPr>
          <a:xfrm>
            <a:off x="350228" y="2291945"/>
            <a:ext cx="2502635" cy="2805273"/>
            <a:chOff x="9118955" y="2523021"/>
            <a:chExt cx="2488878" cy="2762517"/>
          </a:xfrm>
        </p:grpSpPr>
        <p:sp>
          <p:nvSpPr>
            <p:cNvPr id="28" name="Rectangle 27">
              <a:extLst>
                <a:ext uri="{FF2B5EF4-FFF2-40B4-BE49-F238E27FC236}">
                  <a16:creationId xmlns:a16="http://schemas.microsoft.com/office/drawing/2014/main" id="{30ECE032-DAB4-F6BB-9587-BFC279D98EA6}"/>
                </a:ext>
              </a:extLst>
            </p:cNvPr>
            <p:cNvSpPr/>
            <p:nvPr/>
          </p:nvSpPr>
          <p:spPr>
            <a:xfrm>
              <a:off x="9123528" y="3034379"/>
              <a:ext cx="2436124" cy="2251159"/>
            </a:xfrm>
            <a:prstGeom prst="rect">
              <a:avLst/>
            </a:prstGeom>
            <a:solidFill>
              <a:schemeClr val="accent3">
                <a:lumMod val="10000"/>
              </a:schemeClr>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29" name="Rectangle 28">
              <a:extLst>
                <a:ext uri="{FF2B5EF4-FFF2-40B4-BE49-F238E27FC236}">
                  <a16:creationId xmlns:a16="http://schemas.microsoft.com/office/drawing/2014/main" id="{EF3AFEBF-2ED5-2969-FA31-374C36F61C47}"/>
                </a:ext>
              </a:extLst>
            </p:cNvPr>
            <p:cNvSpPr/>
            <p:nvPr/>
          </p:nvSpPr>
          <p:spPr>
            <a:xfrm>
              <a:off x="9118955" y="3849896"/>
              <a:ext cx="2440697" cy="579364"/>
            </a:xfrm>
            <a:prstGeom prst="rect">
              <a:avLst/>
            </a:prstGeom>
            <a:solidFill>
              <a:schemeClr val="bg1">
                <a:lumMod val="85000"/>
                <a:lumOff val="15000"/>
              </a:schemeClr>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srgbClr val="FFFFFF">
                    <a:lumMod val="95000"/>
                  </a:srgbClr>
                </a:solidFill>
                <a:effectLst/>
                <a:uLnTx/>
                <a:uFillTx/>
                <a:latin typeface="Arial" panose="020B0604020202020204" pitchFamily="34" charset="0"/>
                <a:ea typeface="+mn-ea"/>
                <a:cs typeface="Arial" panose="020B0604020202020204" pitchFamily="34" charset="0"/>
              </a:endParaRPr>
            </a:p>
          </p:txBody>
        </p:sp>
        <p:sp>
          <p:nvSpPr>
            <p:cNvPr id="19" name="Content Placeholder 6">
              <a:extLst>
                <a:ext uri="{FF2B5EF4-FFF2-40B4-BE49-F238E27FC236}">
                  <a16:creationId xmlns:a16="http://schemas.microsoft.com/office/drawing/2014/main" id="{A6B5B157-802F-396F-C21C-24A062D7FE3C}"/>
                </a:ext>
              </a:extLst>
            </p:cNvPr>
            <p:cNvSpPr txBox="1">
              <a:spLocks/>
            </p:cNvSpPr>
            <p:nvPr/>
          </p:nvSpPr>
          <p:spPr>
            <a:xfrm>
              <a:off x="9125733" y="4007458"/>
              <a:ext cx="2453367" cy="332869"/>
            </a:xfrm>
            <a:prstGeom prst="rect">
              <a:avLst/>
            </a:prstGeom>
          </p:spPr>
          <p:txBody>
            <a:bodyPr vert="horz" wrap="square" lIns="0" tIns="0" rIns="0" bIns="0" rtlCol="0" anchor="t">
              <a:noAutofit/>
            </a:bodyPr>
            <a:lstStyle>
              <a:lvl1pPr marL="228600" marR="0" indent="-228600" algn="l" defTabSz="932742" rtl="0" eaLnBrk="1" fontAlgn="auto" latinLnBrk="0" hangingPunct="1">
                <a:lnSpc>
                  <a:spcPct val="100000"/>
                </a:lnSpc>
                <a:spcBef>
                  <a:spcPts val="600"/>
                </a:spcBef>
                <a:spcAft>
                  <a:spcPts val="0"/>
                </a:spcAft>
                <a:buClr>
                  <a:schemeClr val="accent1"/>
                </a:buClr>
                <a:buSzPct val="100000"/>
                <a:buFont typeface="Arial" panose="020B0604020202020204" pitchFamily="34" charset="0"/>
                <a:buChar char="•"/>
                <a:tabLst/>
                <a:defRPr sz="10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ts val="300"/>
                </a:spcBef>
                <a:spcAft>
                  <a:spcPts val="0"/>
                </a:spcAft>
                <a:buClr>
                  <a:schemeClr val="accent1"/>
                </a:buClr>
                <a:buSzPct val="100000"/>
                <a:buFont typeface="Arial" panose="020B0604020202020204" pitchFamily="34" charset="0"/>
                <a:buChar char="•"/>
                <a:tabLst/>
                <a:defRPr sz="1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ts val="300"/>
                </a:spcBef>
                <a:spcAft>
                  <a:spcPts val="0"/>
                </a:spcAft>
                <a:buClr>
                  <a:schemeClr val="accent1"/>
                </a:buClr>
                <a:buSzPct val="100000"/>
                <a:buFont typeface="Arial" panose="020B0604020202020204" pitchFamily="34" charset="0"/>
                <a:buChar char="•"/>
                <a:tabLst/>
                <a:defRPr sz="8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ts val="300"/>
                </a:spcBef>
                <a:spcAft>
                  <a:spcPts val="0"/>
                </a:spcAft>
                <a:buClr>
                  <a:schemeClr val="accent1"/>
                </a:buClr>
                <a:buSzPct val="100000"/>
                <a:buFont typeface="Arial" panose="020B0604020202020204" pitchFamily="34" charset="0"/>
                <a:buChar char="•"/>
                <a:tabLst/>
                <a:defRPr sz="8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ts val="300"/>
                </a:spcBef>
                <a:spcAft>
                  <a:spcPts val="0"/>
                </a:spcAft>
                <a:buClr>
                  <a:schemeClr val="accent1"/>
                </a:buClr>
                <a:buSzPct val="100000"/>
                <a:buFont typeface="Arial" panose="020B0604020202020204" pitchFamily="34" charset="0"/>
                <a:buChar char="•"/>
                <a:tabLst/>
                <a:defRPr sz="8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32742" rtl="0" eaLnBrk="1" fontAlgn="auto" latinLnBrk="0" hangingPunct="1">
                <a:lnSpc>
                  <a:spcPct val="100000"/>
                </a:lnSpc>
                <a:spcBef>
                  <a:spcPts val="600"/>
                </a:spcBef>
                <a:spcAft>
                  <a:spcPts val="0"/>
                </a:spcAft>
                <a:buClr>
                  <a:srgbClr val="636466"/>
                </a:buClr>
                <a:buSzPct val="100000"/>
                <a:buFont typeface="Arial" panose="020B0604020202020204" pitchFamily="34" charset="0"/>
                <a:buNone/>
                <a:tabLst/>
                <a:defRPr/>
              </a:pPr>
              <a:r>
                <a:rPr lang="en-US" sz="1800">
                  <a:solidFill>
                    <a:srgbClr val="528D9D"/>
                  </a:solidFill>
                  <a:latin typeface="Arial" panose="020B0604020202020204"/>
                  <a:cs typeface="Segoe UI"/>
                </a:rPr>
                <a:t>4</a:t>
              </a:r>
              <a:r>
                <a:rPr lang="en-US" sz="1800" baseline="30000">
                  <a:solidFill>
                    <a:srgbClr val="528D9D"/>
                  </a:solidFill>
                  <a:latin typeface="Arial" panose="020B0604020202020204"/>
                  <a:cs typeface="Segoe UI"/>
                </a:rPr>
                <a:t>th</a:t>
              </a:r>
              <a:r>
                <a:rPr lang="en-US" sz="1800">
                  <a:solidFill>
                    <a:srgbClr val="528D9D"/>
                  </a:solidFill>
                  <a:latin typeface="Arial" panose="020B0604020202020204"/>
                  <a:cs typeface="Segoe UI"/>
                </a:rPr>
                <a:t> Gen</a:t>
              </a:r>
              <a:endParaRPr kumimoji="0" lang="en-US" sz="1800" i="0" u="none" strike="noStrike" kern="1200" cap="none" spc="0" normalizeH="0" baseline="0" noProof="0">
                <a:ln>
                  <a:noFill/>
                </a:ln>
                <a:solidFill>
                  <a:srgbClr val="528D9D"/>
                </a:solidFill>
                <a:effectLst/>
                <a:uLnTx/>
                <a:uFillTx/>
                <a:latin typeface="Arial" panose="020B0604020202020204"/>
                <a:ea typeface="+mn-ea"/>
                <a:cs typeface="Segoe UI"/>
              </a:endParaRPr>
            </a:p>
          </p:txBody>
        </p:sp>
        <p:sp>
          <p:nvSpPr>
            <p:cNvPr id="10" name="Text Placeholder 10">
              <a:extLst>
                <a:ext uri="{FF2B5EF4-FFF2-40B4-BE49-F238E27FC236}">
                  <a16:creationId xmlns:a16="http://schemas.microsoft.com/office/drawing/2014/main" id="{22F83F2E-0341-6164-96B6-F90B043270C2}"/>
                </a:ext>
              </a:extLst>
            </p:cNvPr>
            <p:cNvSpPr txBox="1">
              <a:spLocks/>
            </p:cNvSpPr>
            <p:nvPr/>
          </p:nvSpPr>
          <p:spPr>
            <a:xfrm>
              <a:off x="9154467" y="3076099"/>
              <a:ext cx="2355879" cy="648721"/>
            </a:xfrm>
            <a:prstGeom prst="rect">
              <a:avLst/>
            </a:prstGeom>
          </p:spPr>
          <p:txBody>
            <a:bodyPr vert="horz" wrap="square" lIns="0" tIns="0" rIns="0" bIns="0" rtlCol="0" anchor="ctr">
              <a:noAutofit/>
            </a:bodyPr>
            <a:lstStyle>
              <a:lvl1pPr marL="0" marR="0" indent="0" algn="l" defTabSz="932742" rtl="0" eaLnBrk="1" fontAlgn="auto" latinLnBrk="0" hangingPunct="1">
                <a:lnSpc>
                  <a:spcPct val="100000"/>
                </a:lnSpc>
                <a:spcBef>
                  <a:spcPts val="600"/>
                </a:spcBef>
                <a:spcAft>
                  <a:spcPts val="0"/>
                </a:spcAft>
                <a:buClr>
                  <a:schemeClr val="accent1"/>
                </a:buClr>
                <a:buSzPct val="100000"/>
                <a:buFont typeface="Arial" panose="020B0604020202020204" pitchFamily="34" charset="0"/>
                <a:buNone/>
                <a:tabLst/>
                <a:defRPr sz="2000" b="1" kern="1200" spc="0" baseline="0">
                  <a:solidFill>
                    <a:schemeClr val="tx1"/>
                  </a:solidFill>
                  <a:latin typeface="+mn-lt"/>
                  <a:ea typeface="+mn-ea"/>
                  <a:cs typeface="Segoe UI" panose="020B0502040204020203" pitchFamily="34" charset="0"/>
                </a:defRPr>
              </a:lvl1pPr>
              <a:lvl2pPr marL="0" marR="0" indent="0" algn="l" defTabSz="932742" rtl="0" eaLnBrk="1" fontAlgn="auto" latinLnBrk="0" hangingPunct="1">
                <a:lnSpc>
                  <a:spcPct val="100000"/>
                </a:lnSpc>
                <a:spcBef>
                  <a:spcPts val="300"/>
                </a:spcBef>
                <a:spcAft>
                  <a:spcPts val="0"/>
                </a:spcAft>
                <a:buClr>
                  <a:schemeClr val="accent1"/>
                </a:buClr>
                <a:buSzPct val="100000"/>
                <a:buFont typeface="Arial" panose="020B0604020202020204" pitchFamily="34" charset="0"/>
                <a:buNone/>
                <a:tabLst/>
                <a:defRPr sz="2000" b="1" kern="1200" spc="0" baseline="0">
                  <a:solidFill>
                    <a:schemeClr val="tx1"/>
                  </a:solidFill>
                  <a:latin typeface="+mn-lt"/>
                  <a:ea typeface="+mn-ea"/>
                  <a:cs typeface="+mn-cs"/>
                </a:defRPr>
              </a:lvl2pPr>
              <a:lvl3pPr marL="0" marR="0" indent="0" algn="l" defTabSz="932742" rtl="0" eaLnBrk="1" fontAlgn="auto" latinLnBrk="0" hangingPunct="1">
                <a:lnSpc>
                  <a:spcPct val="100000"/>
                </a:lnSpc>
                <a:spcBef>
                  <a:spcPts val="300"/>
                </a:spcBef>
                <a:spcAft>
                  <a:spcPts val="0"/>
                </a:spcAft>
                <a:buClr>
                  <a:schemeClr val="accent1"/>
                </a:buClr>
                <a:buSzPct val="100000"/>
                <a:buFont typeface="Arial" panose="020B0604020202020204" pitchFamily="34" charset="0"/>
                <a:buNone/>
                <a:tabLst/>
                <a:defRPr sz="2000" b="1" kern="1200" spc="0" baseline="0">
                  <a:solidFill>
                    <a:schemeClr val="tx1"/>
                  </a:solidFill>
                  <a:latin typeface="+mn-lt"/>
                  <a:ea typeface="+mn-ea"/>
                  <a:cs typeface="+mn-cs"/>
                </a:defRPr>
              </a:lvl3pPr>
              <a:lvl4pPr marL="0" marR="0" indent="0" algn="l" defTabSz="932742" rtl="0" eaLnBrk="1" fontAlgn="auto" latinLnBrk="0" hangingPunct="1">
                <a:lnSpc>
                  <a:spcPct val="100000"/>
                </a:lnSpc>
                <a:spcBef>
                  <a:spcPts val="300"/>
                </a:spcBef>
                <a:spcAft>
                  <a:spcPts val="0"/>
                </a:spcAft>
                <a:buClr>
                  <a:schemeClr val="accent1"/>
                </a:buClr>
                <a:buSzPct val="100000"/>
                <a:buFont typeface="Arial" panose="020B0604020202020204" pitchFamily="34" charset="0"/>
                <a:buNone/>
                <a:tabLst/>
                <a:defRPr sz="2000" b="1" kern="1200" spc="0" baseline="0">
                  <a:solidFill>
                    <a:schemeClr val="tx1"/>
                  </a:solidFill>
                  <a:latin typeface="+mn-lt"/>
                  <a:ea typeface="+mn-ea"/>
                  <a:cs typeface="+mn-cs"/>
                </a:defRPr>
              </a:lvl4pPr>
              <a:lvl5pPr marL="0" marR="0" indent="0" algn="l" defTabSz="932742" rtl="0" eaLnBrk="1" fontAlgn="auto" latinLnBrk="0" hangingPunct="1">
                <a:lnSpc>
                  <a:spcPct val="100000"/>
                </a:lnSpc>
                <a:spcBef>
                  <a:spcPts val="300"/>
                </a:spcBef>
                <a:spcAft>
                  <a:spcPts val="0"/>
                </a:spcAft>
                <a:buClr>
                  <a:schemeClr val="accent1"/>
                </a:buClr>
                <a:buSzPct val="100000"/>
                <a:buFont typeface="Arial" panose="020B0604020202020204" pitchFamily="34" charset="0"/>
                <a:buNone/>
                <a:tabLst/>
                <a:defRPr sz="2000" b="1"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32742" rtl="0" eaLnBrk="1" fontAlgn="auto" latinLnBrk="0" hangingPunct="1">
                <a:lnSpc>
                  <a:spcPct val="100000"/>
                </a:lnSpc>
                <a:spcBef>
                  <a:spcPts val="600"/>
                </a:spcBef>
                <a:spcAft>
                  <a:spcPts val="0"/>
                </a:spcAft>
                <a:buClr>
                  <a:srgbClr val="636466"/>
                </a:buClr>
                <a:buSzPct val="100000"/>
                <a:buFont typeface="Arial" panose="020B0604020202020204" pitchFamily="34" charset="0"/>
                <a:buNone/>
                <a:tabLst/>
                <a:defRPr/>
              </a:pPr>
              <a:r>
                <a:rPr kumimoji="0" lang="en-US" sz="2000" b="1" i="0" u="none" strike="noStrike" kern="1200" cap="all" spc="0" normalizeH="0" baseline="0" noProof="0">
                  <a:ln>
                    <a:noFill/>
                  </a:ln>
                  <a:solidFill>
                    <a:srgbClr val="FFFFFF">
                      <a:lumMod val="95000"/>
                    </a:srgbClr>
                  </a:solidFill>
                  <a:effectLst/>
                  <a:uLnTx/>
                  <a:uFillTx/>
                  <a:latin typeface="Arial" panose="020B0604020202020204"/>
                  <a:ea typeface="+mn-ea"/>
                  <a:cs typeface="Segoe UI" panose="020B0502040204020203" pitchFamily="34" charset="0"/>
                </a:rPr>
                <a:t>Practical</a:t>
              </a:r>
            </a:p>
          </p:txBody>
        </p:sp>
        <p:sp>
          <p:nvSpPr>
            <p:cNvPr id="21" name="TextBox 20">
              <a:extLst>
                <a:ext uri="{FF2B5EF4-FFF2-40B4-BE49-F238E27FC236}">
                  <a16:creationId xmlns:a16="http://schemas.microsoft.com/office/drawing/2014/main" id="{5ADA9342-3D0F-ED2B-577E-98CBFF555D0C}"/>
                </a:ext>
              </a:extLst>
            </p:cNvPr>
            <p:cNvSpPr txBox="1"/>
            <p:nvPr/>
          </p:nvSpPr>
          <p:spPr>
            <a:xfrm>
              <a:off x="9275518" y="4572401"/>
              <a:ext cx="2224002" cy="54555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
                  <a:srgbClr val="636466"/>
                </a:buClr>
                <a:buSzPct val="60000"/>
                <a:buFontTx/>
                <a:buNone/>
                <a:tabLst/>
                <a:defRPr/>
              </a:pPr>
              <a:r>
                <a:rPr kumimoji="0" lang="en-US" sz="1200" b="0" i="0" u="none" strike="noStrike" kern="1200" cap="none" spc="0" normalizeH="0" baseline="0" noProof="0">
                  <a:ln>
                    <a:noFill/>
                  </a:ln>
                  <a:solidFill>
                    <a:srgbClr val="FFFFFF"/>
                  </a:solidFill>
                  <a:effectLst/>
                  <a:uLnTx/>
                  <a:uFillTx/>
                  <a:latin typeface="Arial" panose="020B0604020202020204"/>
                  <a:ea typeface="+mn-ea"/>
                  <a:cs typeface="+mn-cs"/>
                </a:rPr>
                <a:t>Attractively priced solutions for growing businesses and hosting services</a:t>
              </a:r>
            </a:p>
          </p:txBody>
        </p:sp>
        <p:sp>
          <p:nvSpPr>
            <p:cNvPr id="3" name="Content Placeholder 6">
              <a:extLst>
                <a:ext uri="{FF2B5EF4-FFF2-40B4-BE49-F238E27FC236}">
                  <a16:creationId xmlns:a16="http://schemas.microsoft.com/office/drawing/2014/main" id="{CCF2EEAB-1FC0-FF40-5DF6-C119A2BA1F63}"/>
                </a:ext>
              </a:extLst>
            </p:cNvPr>
            <p:cNvSpPr txBox="1">
              <a:spLocks/>
            </p:cNvSpPr>
            <p:nvPr/>
          </p:nvSpPr>
          <p:spPr>
            <a:xfrm>
              <a:off x="9154466" y="2523021"/>
              <a:ext cx="2453367" cy="332869"/>
            </a:xfrm>
            <a:prstGeom prst="rect">
              <a:avLst/>
            </a:prstGeom>
          </p:spPr>
          <p:txBody>
            <a:bodyPr vert="horz" wrap="square" lIns="0" tIns="0" rIns="0" bIns="0" rtlCol="0" anchor="t">
              <a:noAutofit/>
            </a:bodyPr>
            <a:lstStyle>
              <a:lvl1pPr marL="228600" marR="0" indent="-228600" algn="l" defTabSz="932742" rtl="0" eaLnBrk="1" fontAlgn="auto" latinLnBrk="0" hangingPunct="1">
                <a:lnSpc>
                  <a:spcPct val="100000"/>
                </a:lnSpc>
                <a:spcBef>
                  <a:spcPts val="600"/>
                </a:spcBef>
                <a:spcAft>
                  <a:spcPts val="0"/>
                </a:spcAft>
                <a:buClr>
                  <a:schemeClr val="accent1"/>
                </a:buClr>
                <a:buSzPct val="100000"/>
                <a:buFont typeface="Arial" panose="020B0604020202020204" pitchFamily="34" charset="0"/>
                <a:buChar char="•"/>
                <a:tabLst/>
                <a:defRPr sz="10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ts val="300"/>
                </a:spcBef>
                <a:spcAft>
                  <a:spcPts val="0"/>
                </a:spcAft>
                <a:buClr>
                  <a:schemeClr val="accent1"/>
                </a:buClr>
                <a:buSzPct val="100000"/>
                <a:buFont typeface="Arial" panose="020B0604020202020204" pitchFamily="34" charset="0"/>
                <a:buChar char="•"/>
                <a:tabLst/>
                <a:defRPr sz="1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ts val="300"/>
                </a:spcBef>
                <a:spcAft>
                  <a:spcPts val="0"/>
                </a:spcAft>
                <a:buClr>
                  <a:schemeClr val="accent1"/>
                </a:buClr>
                <a:buSzPct val="100000"/>
                <a:buFont typeface="Arial" panose="020B0604020202020204" pitchFamily="34" charset="0"/>
                <a:buChar char="•"/>
                <a:tabLst/>
                <a:defRPr sz="8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ts val="300"/>
                </a:spcBef>
                <a:spcAft>
                  <a:spcPts val="0"/>
                </a:spcAft>
                <a:buClr>
                  <a:schemeClr val="accent1"/>
                </a:buClr>
                <a:buSzPct val="100000"/>
                <a:buFont typeface="Arial" panose="020B0604020202020204" pitchFamily="34" charset="0"/>
                <a:buChar char="•"/>
                <a:tabLst/>
                <a:defRPr sz="8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ts val="300"/>
                </a:spcBef>
                <a:spcAft>
                  <a:spcPts val="0"/>
                </a:spcAft>
                <a:buClr>
                  <a:schemeClr val="accent1"/>
                </a:buClr>
                <a:buSzPct val="100000"/>
                <a:buFont typeface="Arial" panose="020B0604020202020204" pitchFamily="34" charset="0"/>
                <a:buChar char="•"/>
                <a:tabLst/>
                <a:defRPr sz="8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32742" rtl="0" eaLnBrk="1" fontAlgn="auto" latinLnBrk="0" hangingPunct="1">
                <a:lnSpc>
                  <a:spcPct val="100000"/>
                </a:lnSpc>
                <a:spcBef>
                  <a:spcPts val="600"/>
                </a:spcBef>
                <a:spcAft>
                  <a:spcPts val="0"/>
                </a:spcAft>
                <a:buClr>
                  <a:srgbClr val="636466"/>
                </a:buClr>
                <a:buSzPct val="100000"/>
                <a:buFont typeface="Arial" panose="020B0604020202020204" pitchFamily="34" charset="0"/>
                <a:buNone/>
                <a:tabLst/>
                <a:defRPr/>
              </a:pPr>
              <a:r>
                <a:rPr lang="en-US" sz="2400" b="1">
                  <a:solidFill>
                    <a:srgbClr val="528D9D"/>
                  </a:solidFill>
                  <a:latin typeface="Arial" panose="020B0604020202020204"/>
                  <a:cs typeface="Segoe UI"/>
                </a:rPr>
                <a:t>4000</a:t>
              </a:r>
              <a:r>
                <a:rPr kumimoji="0" lang="en-US" sz="2400" b="1" i="0" u="none" strike="noStrike" kern="1200" cap="none" spc="0" normalizeH="0" baseline="0" noProof="0">
                  <a:ln>
                    <a:noFill/>
                  </a:ln>
                  <a:solidFill>
                    <a:srgbClr val="528D9D"/>
                  </a:solidFill>
                  <a:effectLst/>
                  <a:uLnTx/>
                  <a:uFillTx/>
                  <a:latin typeface="Arial" panose="020B0604020202020204"/>
                  <a:ea typeface="+mn-ea"/>
                  <a:cs typeface="Segoe UI"/>
                </a:rPr>
                <a:t> Series</a:t>
              </a:r>
            </a:p>
          </p:txBody>
        </p:sp>
      </p:grpSp>
      <p:grpSp>
        <p:nvGrpSpPr>
          <p:cNvPr id="39" name="Group 38">
            <a:extLst>
              <a:ext uri="{FF2B5EF4-FFF2-40B4-BE49-F238E27FC236}">
                <a16:creationId xmlns:a16="http://schemas.microsoft.com/office/drawing/2014/main" id="{AF5A93B6-B94C-42FD-B03B-69C3734CE3BF}"/>
              </a:ext>
            </a:extLst>
          </p:cNvPr>
          <p:cNvGrpSpPr/>
          <p:nvPr/>
        </p:nvGrpSpPr>
        <p:grpSpPr>
          <a:xfrm>
            <a:off x="6019808" y="2336361"/>
            <a:ext cx="2519711" cy="2746021"/>
            <a:chOff x="3365708" y="2581367"/>
            <a:chExt cx="2453365" cy="2704171"/>
          </a:xfrm>
        </p:grpSpPr>
        <p:sp>
          <p:nvSpPr>
            <p:cNvPr id="40" name="Rectangle 39">
              <a:extLst>
                <a:ext uri="{FF2B5EF4-FFF2-40B4-BE49-F238E27FC236}">
                  <a16:creationId xmlns:a16="http://schemas.microsoft.com/office/drawing/2014/main" id="{A68DC314-2701-7006-F429-E1F5B823C861}"/>
                </a:ext>
              </a:extLst>
            </p:cNvPr>
            <p:cNvSpPr/>
            <p:nvPr/>
          </p:nvSpPr>
          <p:spPr>
            <a:xfrm>
              <a:off x="3374752" y="3034379"/>
              <a:ext cx="2436124" cy="2251159"/>
            </a:xfrm>
            <a:prstGeom prst="rect">
              <a:avLst/>
            </a:prstGeom>
            <a:solidFill>
              <a:schemeClr val="accent3">
                <a:lumMod val="10000"/>
              </a:schemeClr>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41" name="Rectangle 40">
              <a:extLst>
                <a:ext uri="{FF2B5EF4-FFF2-40B4-BE49-F238E27FC236}">
                  <a16:creationId xmlns:a16="http://schemas.microsoft.com/office/drawing/2014/main" id="{C8BB5CAC-9FFF-52C0-AB31-91C864BF9490}"/>
                </a:ext>
              </a:extLst>
            </p:cNvPr>
            <p:cNvSpPr/>
            <p:nvPr/>
          </p:nvSpPr>
          <p:spPr>
            <a:xfrm>
              <a:off x="3370550" y="3849897"/>
              <a:ext cx="2448523" cy="586600"/>
            </a:xfrm>
            <a:prstGeom prst="rect">
              <a:avLst/>
            </a:prstGeom>
            <a:solidFill>
              <a:schemeClr val="bg1">
                <a:lumMod val="85000"/>
                <a:lumOff val="15000"/>
              </a:schemeClr>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43" name="Text Placeholder 7">
              <a:extLst>
                <a:ext uri="{FF2B5EF4-FFF2-40B4-BE49-F238E27FC236}">
                  <a16:creationId xmlns:a16="http://schemas.microsoft.com/office/drawing/2014/main" id="{268052E0-4484-32CC-1BBC-A3ED3BFBD0C0}"/>
                </a:ext>
              </a:extLst>
            </p:cNvPr>
            <p:cNvSpPr txBox="1">
              <a:spLocks/>
            </p:cNvSpPr>
            <p:nvPr/>
          </p:nvSpPr>
          <p:spPr>
            <a:xfrm>
              <a:off x="3381630" y="3085787"/>
              <a:ext cx="2419912" cy="629345"/>
            </a:xfrm>
            <a:prstGeom prst="rect">
              <a:avLst/>
            </a:prstGeom>
          </p:spPr>
          <p:txBody>
            <a:bodyPr vert="horz" wrap="square" lIns="0" tIns="0" rIns="0" bIns="0" rtlCol="0" anchor="ctr">
              <a:noAutofit/>
            </a:bodyPr>
            <a:lstStyle>
              <a:lvl1pPr marL="0" marR="0" indent="0" algn="l" defTabSz="932742" rtl="0" eaLnBrk="1" fontAlgn="auto" latinLnBrk="0" hangingPunct="1">
                <a:lnSpc>
                  <a:spcPct val="100000"/>
                </a:lnSpc>
                <a:spcBef>
                  <a:spcPts val="600"/>
                </a:spcBef>
                <a:spcAft>
                  <a:spcPts val="0"/>
                </a:spcAft>
                <a:buClr>
                  <a:schemeClr val="accent1"/>
                </a:buClr>
                <a:buSzPct val="100000"/>
                <a:buFont typeface="Arial" panose="020B0604020202020204" pitchFamily="34" charset="0"/>
                <a:buNone/>
                <a:tabLst/>
                <a:defRPr sz="2000" b="1" kern="1200" spc="0" baseline="0">
                  <a:solidFill>
                    <a:schemeClr val="tx1"/>
                  </a:solidFill>
                  <a:latin typeface="+mn-lt"/>
                  <a:ea typeface="+mn-ea"/>
                  <a:cs typeface="Segoe UI" panose="020B0502040204020203" pitchFamily="34" charset="0"/>
                </a:defRPr>
              </a:lvl1pPr>
              <a:lvl2pPr marL="0" marR="0" indent="0" algn="l" defTabSz="932742" rtl="0" eaLnBrk="1" fontAlgn="auto" latinLnBrk="0" hangingPunct="1">
                <a:lnSpc>
                  <a:spcPct val="100000"/>
                </a:lnSpc>
                <a:spcBef>
                  <a:spcPts val="300"/>
                </a:spcBef>
                <a:spcAft>
                  <a:spcPts val="0"/>
                </a:spcAft>
                <a:buClr>
                  <a:schemeClr val="accent1"/>
                </a:buClr>
                <a:buSzPct val="100000"/>
                <a:buFont typeface="Arial" panose="020B0604020202020204" pitchFamily="34" charset="0"/>
                <a:buNone/>
                <a:tabLst/>
                <a:defRPr sz="2000" b="1" kern="1200" spc="0" baseline="0">
                  <a:solidFill>
                    <a:schemeClr val="tx1"/>
                  </a:solidFill>
                  <a:latin typeface="+mn-lt"/>
                  <a:ea typeface="+mn-ea"/>
                  <a:cs typeface="+mn-cs"/>
                </a:defRPr>
              </a:lvl2pPr>
              <a:lvl3pPr marL="0" marR="0" indent="0" algn="l" defTabSz="932742" rtl="0" eaLnBrk="1" fontAlgn="auto" latinLnBrk="0" hangingPunct="1">
                <a:lnSpc>
                  <a:spcPct val="100000"/>
                </a:lnSpc>
                <a:spcBef>
                  <a:spcPts val="300"/>
                </a:spcBef>
                <a:spcAft>
                  <a:spcPts val="0"/>
                </a:spcAft>
                <a:buClr>
                  <a:schemeClr val="accent1"/>
                </a:buClr>
                <a:buSzPct val="100000"/>
                <a:buFont typeface="Arial" panose="020B0604020202020204" pitchFamily="34" charset="0"/>
                <a:buNone/>
                <a:tabLst/>
                <a:defRPr sz="2000" b="1" kern="1200" spc="0" baseline="0">
                  <a:solidFill>
                    <a:schemeClr val="tx1"/>
                  </a:solidFill>
                  <a:latin typeface="+mn-lt"/>
                  <a:ea typeface="+mn-ea"/>
                  <a:cs typeface="+mn-cs"/>
                </a:defRPr>
              </a:lvl3pPr>
              <a:lvl4pPr marL="0" marR="0" indent="0" algn="l" defTabSz="932742" rtl="0" eaLnBrk="1" fontAlgn="auto" latinLnBrk="0" hangingPunct="1">
                <a:lnSpc>
                  <a:spcPct val="100000"/>
                </a:lnSpc>
                <a:spcBef>
                  <a:spcPts val="300"/>
                </a:spcBef>
                <a:spcAft>
                  <a:spcPts val="0"/>
                </a:spcAft>
                <a:buClr>
                  <a:schemeClr val="accent1"/>
                </a:buClr>
                <a:buSzPct val="100000"/>
                <a:buFont typeface="Arial" panose="020B0604020202020204" pitchFamily="34" charset="0"/>
                <a:buNone/>
                <a:tabLst/>
                <a:defRPr sz="2000" b="1" kern="1200" spc="0" baseline="0">
                  <a:solidFill>
                    <a:schemeClr val="tx1"/>
                  </a:solidFill>
                  <a:latin typeface="+mn-lt"/>
                  <a:ea typeface="+mn-ea"/>
                  <a:cs typeface="+mn-cs"/>
                </a:defRPr>
              </a:lvl4pPr>
              <a:lvl5pPr marL="0" marR="0" indent="0" algn="l" defTabSz="932742" rtl="0" eaLnBrk="1" fontAlgn="auto" latinLnBrk="0" hangingPunct="1">
                <a:lnSpc>
                  <a:spcPct val="100000"/>
                </a:lnSpc>
                <a:spcBef>
                  <a:spcPts val="300"/>
                </a:spcBef>
                <a:spcAft>
                  <a:spcPts val="0"/>
                </a:spcAft>
                <a:buClr>
                  <a:schemeClr val="accent1"/>
                </a:buClr>
                <a:buSzPct val="100000"/>
                <a:buFont typeface="Arial" panose="020B0604020202020204" pitchFamily="34" charset="0"/>
                <a:buNone/>
                <a:tabLst/>
                <a:defRPr sz="2000" b="1"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32742" rtl="0" eaLnBrk="1" fontAlgn="auto" latinLnBrk="0" hangingPunct="1">
                <a:lnSpc>
                  <a:spcPct val="100000"/>
                </a:lnSpc>
                <a:spcBef>
                  <a:spcPts val="0"/>
                </a:spcBef>
                <a:spcAft>
                  <a:spcPts val="0"/>
                </a:spcAft>
                <a:buClr>
                  <a:srgbClr val="636466"/>
                </a:buClr>
                <a:buSzPct val="100000"/>
                <a:buFont typeface="Arial" panose="020B0604020202020204" pitchFamily="34" charset="0"/>
                <a:buNone/>
                <a:tabLst/>
                <a:defRPr/>
              </a:pPr>
              <a:r>
                <a:rPr kumimoji="0" lang="en-US" sz="2000" b="1" i="0" u="none" strike="noStrike" kern="1200" cap="all" spc="0" normalizeH="0" baseline="0" noProof="0">
                  <a:ln>
                    <a:noFill/>
                  </a:ln>
                  <a:solidFill>
                    <a:srgbClr val="FFFFFF">
                      <a:lumMod val="95000"/>
                    </a:srgbClr>
                  </a:solidFill>
                  <a:effectLst/>
                  <a:uLnTx/>
                  <a:uFillTx/>
                  <a:latin typeface="Arial" panose="020B0604020202020204"/>
                  <a:ea typeface="+mn-ea"/>
                  <a:cs typeface="Segoe UI" panose="020B0502040204020203" pitchFamily="34" charset="0"/>
                </a:rPr>
                <a:t>Intelligent Edge</a:t>
              </a:r>
            </a:p>
          </p:txBody>
        </p:sp>
        <p:sp>
          <p:nvSpPr>
            <p:cNvPr id="44" name="TextBox 43">
              <a:extLst>
                <a:ext uri="{FF2B5EF4-FFF2-40B4-BE49-F238E27FC236}">
                  <a16:creationId xmlns:a16="http://schemas.microsoft.com/office/drawing/2014/main" id="{A851615C-2A4A-C9A9-5C92-FEF943091975}"/>
                </a:ext>
              </a:extLst>
            </p:cNvPr>
            <p:cNvSpPr txBox="1"/>
            <p:nvPr/>
          </p:nvSpPr>
          <p:spPr>
            <a:xfrm>
              <a:off x="3448165" y="4573735"/>
              <a:ext cx="2249334" cy="545555"/>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
                  <a:srgbClr val="636466"/>
                </a:buClr>
                <a:buSzPct val="60000"/>
                <a:buFontTx/>
                <a:buNone/>
                <a:tabLst/>
                <a:defRPr/>
              </a:pPr>
              <a:r>
                <a:rPr kumimoji="0" lang="en-US" sz="1200" b="0" i="0" u="none" strike="noStrike" kern="1200" cap="none" spc="0" normalizeH="0" baseline="0" noProof="0">
                  <a:ln>
                    <a:noFill/>
                  </a:ln>
                  <a:solidFill>
                    <a:srgbClr val="FFFFFF"/>
                  </a:solidFill>
                  <a:effectLst/>
                  <a:uLnTx/>
                  <a:uFillTx/>
                  <a:latin typeface="Arial" panose="020B0604020202020204"/>
                  <a:ea typeface="+mn-ea"/>
                  <a:cs typeface="+mn-cs"/>
                </a:rPr>
                <a:t>Energy efficient solutions optimized for the Edge, Telco, Retail and Healthcare</a:t>
              </a:r>
            </a:p>
          </p:txBody>
        </p:sp>
        <p:sp>
          <p:nvSpPr>
            <p:cNvPr id="18" name="Content Placeholder 6">
              <a:extLst>
                <a:ext uri="{FF2B5EF4-FFF2-40B4-BE49-F238E27FC236}">
                  <a16:creationId xmlns:a16="http://schemas.microsoft.com/office/drawing/2014/main" id="{4D83A195-3DC8-F179-7560-25CE2DF2F172}"/>
                </a:ext>
              </a:extLst>
            </p:cNvPr>
            <p:cNvSpPr txBox="1">
              <a:spLocks/>
            </p:cNvSpPr>
            <p:nvPr/>
          </p:nvSpPr>
          <p:spPr>
            <a:xfrm>
              <a:off x="3365708" y="2581367"/>
              <a:ext cx="2453365" cy="332869"/>
            </a:xfrm>
            <a:prstGeom prst="rect">
              <a:avLst/>
            </a:prstGeom>
          </p:spPr>
          <p:txBody>
            <a:bodyPr vert="horz" wrap="square" lIns="0" tIns="0" rIns="0" bIns="0" rtlCol="0" anchor="t">
              <a:noAutofit/>
            </a:bodyPr>
            <a:lstStyle>
              <a:lvl1pPr marL="228600" marR="0" indent="-228600" algn="l" defTabSz="932742" rtl="0" eaLnBrk="1" fontAlgn="auto" latinLnBrk="0" hangingPunct="1">
                <a:lnSpc>
                  <a:spcPct val="100000"/>
                </a:lnSpc>
                <a:spcBef>
                  <a:spcPts val="600"/>
                </a:spcBef>
                <a:spcAft>
                  <a:spcPts val="0"/>
                </a:spcAft>
                <a:buClr>
                  <a:schemeClr val="accent1"/>
                </a:buClr>
                <a:buSzPct val="100000"/>
                <a:buFont typeface="Arial" panose="020B0604020202020204" pitchFamily="34" charset="0"/>
                <a:buChar char="•"/>
                <a:tabLst/>
                <a:defRPr sz="10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ts val="300"/>
                </a:spcBef>
                <a:spcAft>
                  <a:spcPts val="0"/>
                </a:spcAft>
                <a:buClr>
                  <a:schemeClr val="accent1"/>
                </a:buClr>
                <a:buSzPct val="100000"/>
                <a:buFont typeface="Arial" panose="020B0604020202020204" pitchFamily="34" charset="0"/>
                <a:buChar char="•"/>
                <a:tabLst/>
                <a:defRPr sz="1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ts val="300"/>
                </a:spcBef>
                <a:spcAft>
                  <a:spcPts val="0"/>
                </a:spcAft>
                <a:buClr>
                  <a:schemeClr val="accent1"/>
                </a:buClr>
                <a:buSzPct val="100000"/>
                <a:buFont typeface="Arial" panose="020B0604020202020204" pitchFamily="34" charset="0"/>
                <a:buChar char="•"/>
                <a:tabLst/>
                <a:defRPr sz="8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ts val="300"/>
                </a:spcBef>
                <a:spcAft>
                  <a:spcPts val="0"/>
                </a:spcAft>
                <a:buClr>
                  <a:schemeClr val="accent1"/>
                </a:buClr>
                <a:buSzPct val="100000"/>
                <a:buFont typeface="Arial" panose="020B0604020202020204" pitchFamily="34" charset="0"/>
                <a:buChar char="•"/>
                <a:tabLst/>
                <a:defRPr sz="8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ts val="300"/>
                </a:spcBef>
                <a:spcAft>
                  <a:spcPts val="0"/>
                </a:spcAft>
                <a:buClr>
                  <a:schemeClr val="accent1"/>
                </a:buClr>
                <a:buSzPct val="100000"/>
                <a:buFont typeface="Arial" panose="020B0604020202020204" pitchFamily="34" charset="0"/>
                <a:buChar char="•"/>
                <a:tabLst/>
                <a:defRPr sz="8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32742" rtl="0" eaLnBrk="1" fontAlgn="auto" latinLnBrk="0" hangingPunct="1">
                <a:lnSpc>
                  <a:spcPct val="100000"/>
                </a:lnSpc>
                <a:spcBef>
                  <a:spcPts val="600"/>
                </a:spcBef>
                <a:spcAft>
                  <a:spcPts val="0"/>
                </a:spcAft>
                <a:buClr>
                  <a:srgbClr val="636466"/>
                </a:buClr>
                <a:buSzPct val="100000"/>
                <a:buFont typeface="Arial" panose="020B0604020202020204" pitchFamily="34" charset="0"/>
                <a:buNone/>
                <a:tabLst/>
                <a:defRPr/>
              </a:pPr>
              <a:r>
                <a:rPr lang="en-US" sz="2400" b="1">
                  <a:solidFill>
                    <a:srgbClr val="528D9D"/>
                  </a:solidFill>
                  <a:latin typeface="Arial" panose="020B0604020202020204"/>
                  <a:cs typeface="Segoe UI"/>
                </a:rPr>
                <a:t>8000</a:t>
              </a:r>
              <a:r>
                <a:rPr kumimoji="0" lang="en-US" sz="2400" b="1" i="0" u="none" strike="noStrike" kern="1200" cap="none" spc="0" normalizeH="0" baseline="0" noProof="0">
                  <a:ln>
                    <a:noFill/>
                  </a:ln>
                  <a:solidFill>
                    <a:srgbClr val="528D9D"/>
                  </a:solidFill>
                  <a:effectLst/>
                  <a:uLnTx/>
                  <a:uFillTx/>
                  <a:latin typeface="Arial" panose="020B0604020202020204"/>
                  <a:ea typeface="+mn-ea"/>
                  <a:cs typeface="Segoe UI"/>
                </a:rPr>
                <a:t> Series</a:t>
              </a:r>
            </a:p>
          </p:txBody>
        </p:sp>
      </p:grpSp>
      <p:sp>
        <p:nvSpPr>
          <p:cNvPr id="7" name="Text Placeholder 7">
            <a:extLst>
              <a:ext uri="{FF2B5EF4-FFF2-40B4-BE49-F238E27FC236}">
                <a16:creationId xmlns:a16="http://schemas.microsoft.com/office/drawing/2014/main" id="{1545AF89-3C8F-5C2A-0459-F3C4F8E432AD}"/>
              </a:ext>
            </a:extLst>
          </p:cNvPr>
          <p:cNvSpPr txBox="1">
            <a:spLocks/>
          </p:cNvSpPr>
          <p:nvPr/>
        </p:nvSpPr>
        <p:spPr>
          <a:xfrm>
            <a:off x="1274429" y="1238803"/>
            <a:ext cx="2863628" cy="827088"/>
          </a:xfrm>
          <a:prstGeom prst="rect">
            <a:avLst/>
          </a:prstGeom>
        </p:spPr>
        <p:txBody>
          <a:bodyPr vert="horz" wrap="square" lIns="0" tIns="0" rIns="0" bIns="0" rtlCol="0" anchor="ctr">
            <a:noAutofit/>
          </a:bodyPr>
          <a:lstStyle>
            <a:lvl1pPr marL="228600" marR="0" indent="-228600" algn="l" defTabSz="932742" rtl="0" eaLnBrk="1" fontAlgn="auto" latinLnBrk="0" hangingPunct="1">
              <a:lnSpc>
                <a:spcPct val="100000"/>
              </a:lnSpc>
              <a:spcBef>
                <a:spcPct val="20000"/>
              </a:spcBef>
              <a:spcAft>
                <a:spcPts val="0"/>
              </a:spcAft>
              <a:buClr>
                <a:schemeClr val="accent1"/>
              </a:buClr>
              <a:buSzPct val="60000"/>
              <a:buFont typeface=".PingFang SC Regular"/>
              <a:buChar char="◢"/>
              <a:tabLst/>
              <a:defRPr sz="1800" kern="1200" spc="0" baseline="0">
                <a:solidFill>
                  <a:srgbClr val="000000"/>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
                <a:schemeClr val="accent1"/>
              </a:buClr>
              <a:buSzPct val="60000"/>
              <a:buFont typeface=".PingFang SC Regular"/>
              <a:buChar char="◢"/>
              <a:tabLst/>
              <a:defRPr sz="1600" kern="1200" spc="0" baseline="0">
                <a:solidFill>
                  <a:srgbClr val="000000"/>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
                <a:schemeClr val="accent1"/>
              </a:buClr>
              <a:buSzPct val="60000"/>
              <a:buFont typeface=".PingFang SC Regular"/>
              <a:buChar char="◢"/>
              <a:tabLst/>
              <a:defRPr sz="1200" kern="1200" spc="0" baseline="0">
                <a:solidFill>
                  <a:srgbClr val="000000"/>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
                <a:schemeClr val="accent1"/>
              </a:buClr>
              <a:buSzPct val="60000"/>
              <a:buFont typeface=".PingFang SC Regular"/>
              <a:buChar char="◢"/>
              <a:tabLst/>
              <a:defRPr sz="1100" kern="1200" spc="0" baseline="0">
                <a:solidFill>
                  <a:srgbClr val="000000"/>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
                <a:schemeClr val="accent1"/>
              </a:buClr>
              <a:buSzPct val="60000"/>
              <a:buFont typeface=".PingFang SC Regular"/>
              <a:buChar char="◢"/>
              <a:tabLst/>
              <a:defRPr sz="1100" kern="1200" spc="0" baseline="0">
                <a:solidFill>
                  <a:srgbClr val="000000"/>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PingFang SC Regular"/>
              <a:buNone/>
            </a:pPr>
            <a:r>
              <a:rPr lang="en-US" sz="2000" cap="all">
                <a:solidFill>
                  <a:schemeClr val="tx1"/>
                </a:solidFill>
              </a:rPr>
              <a:t>Business Value</a:t>
            </a:r>
          </a:p>
        </p:txBody>
      </p:sp>
      <p:grpSp>
        <p:nvGrpSpPr>
          <p:cNvPr id="6" name="Group 5">
            <a:extLst>
              <a:ext uri="{FF2B5EF4-FFF2-40B4-BE49-F238E27FC236}">
                <a16:creationId xmlns:a16="http://schemas.microsoft.com/office/drawing/2014/main" id="{0EEA09B0-B9F4-AFB8-67A2-8D0A888A42E9}"/>
              </a:ext>
            </a:extLst>
          </p:cNvPr>
          <p:cNvGrpSpPr/>
          <p:nvPr/>
        </p:nvGrpSpPr>
        <p:grpSpPr>
          <a:xfrm>
            <a:off x="8849782" y="2787448"/>
            <a:ext cx="2823676" cy="2355908"/>
            <a:chOff x="9146467" y="3079797"/>
            <a:chExt cx="2205785" cy="2355908"/>
          </a:xfrm>
        </p:grpSpPr>
        <p:sp>
          <p:nvSpPr>
            <p:cNvPr id="55" name="Rectangle 54">
              <a:extLst>
                <a:ext uri="{FF2B5EF4-FFF2-40B4-BE49-F238E27FC236}">
                  <a16:creationId xmlns:a16="http://schemas.microsoft.com/office/drawing/2014/main" id="{AE580D2C-F260-DF32-3A19-6C085E6F010D}"/>
                </a:ext>
              </a:extLst>
            </p:cNvPr>
            <p:cNvSpPr/>
            <p:nvPr/>
          </p:nvSpPr>
          <p:spPr>
            <a:xfrm>
              <a:off x="9147281" y="3079797"/>
              <a:ext cx="2190362" cy="2355908"/>
            </a:xfrm>
            <a:prstGeom prst="rect">
              <a:avLst/>
            </a:prstGeom>
            <a:solidFill>
              <a:schemeClr val="accent3">
                <a:lumMod val="10000"/>
              </a:schemeClr>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56" name="Rectangle 55">
              <a:extLst>
                <a:ext uri="{FF2B5EF4-FFF2-40B4-BE49-F238E27FC236}">
                  <a16:creationId xmlns:a16="http://schemas.microsoft.com/office/drawing/2014/main" id="{87D47DBB-3FA2-5FA8-A61E-75733DC78054}"/>
                </a:ext>
              </a:extLst>
            </p:cNvPr>
            <p:cNvSpPr/>
            <p:nvPr/>
          </p:nvSpPr>
          <p:spPr>
            <a:xfrm>
              <a:off x="9146467" y="3929898"/>
              <a:ext cx="2205785" cy="590137"/>
            </a:xfrm>
            <a:prstGeom prst="rect">
              <a:avLst/>
            </a:prstGeom>
            <a:solidFill>
              <a:schemeClr val="bg1">
                <a:lumMod val="85000"/>
                <a:lumOff val="15000"/>
              </a:schemeClr>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57" name="Content Placeholder 6">
              <a:extLst>
                <a:ext uri="{FF2B5EF4-FFF2-40B4-BE49-F238E27FC236}">
                  <a16:creationId xmlns:a16="http://schemas.microsoft.com/office/drawing/2014/main" id="{31C5E163-6549-D37F-BB3B-7F43EC0967D2}"/>
                </a:ext>
              </a:extLst>
            </p:cNvPr>
            <p:cNvSpPr txBox="1">
              <a:spLocks/>
            </p:cNvSpPr>
            <p:nvPr/>
          </p:nvSpPr>
          <p:spPr>
            <a:xfrm>
              <a:off x="9150387" y="4057372"/>
              <a:ext cx="2194560" cy="338021"/>
            </a:xfrm>
            <a:prstGeom prst="rect">
              <a:avLst/>
            </a:prstGeom>
          </p:spPr>
          <p:txBody>
            <a:bodyPr vert="horz" wrap="square" lIns="0" tIns="0" rIns="0" bIns="0" rtlCol="0" anchor="t">
              <a:noAutofit/>
            </a:bodyPr>
            <a:lstStyle>
              <a:lvl1pPr marL="228600" marR="0" indent="-228600" algn="l" defTabSz="932742" rtl="0" eaLnBrk="1" fontAlgn="auto" latinLnBrk="0" hangingPunct="1">
                <a:lnSpc>
                  <a:spcPct val="100000"/>
                </a:lnSpc>
                <a:spcBef>
                  <a:spcPts val="600"/>
                </a:spcBef>
                <a:spcAft>
                  <a:spcPts val="0"/>
                </a:spcAft>
                <a:buClr>
                  <a:schemeClr val="accent1"/>
                </a:buClr>
                <a:buSzPct val="100000"/>
                <a:buFont typeface="Arial" panose="020B0604020202020204" pitchFamily="34" charset="0"/>
                <a:buChar char="•"/>
                <a:tabLst/>
                <a:defRPr sz="10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ts val="300"/>
                </a:spcBef>
                <a:spcAft>
                  <a:spcPts val="0"/>
                </a:spcAft>
                <a:buClr>
                  <a:schemeClr val="accent1"/>
                </a:buClr>
                <a:buSzPct val="100000"/>
                <a:buFont typeface="Arial" panose="020B0604020202020204" pitchFamily="34" charset="0"/>
                <a:buChar char="•"/>
                <a:tabLst/>
                <a:defRPr sz="1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ts val="300"/>
                </a:spcBef>
                <a:spcAft>
                  <a:spcPts val="0"/>
                </a:spcAft>
                <a:buClr>
                  <a:schemeClr val="accent1"/>
                </a:buClr>
                <a:buSzPct val="100000"/>
                <a:buFont typeface="Arial" panose="020B0604020202020204" pitchFamily="34" charset="0"/>
                <a:buChar char="•"/>
                <a:tabLst/>
                <a:defRPr sz="8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ts val="300"/>
                </a:spcBef>
                <a:spcAft>
                  <a:spcPts val="0"/>
                </a:spcAft>
                <a:buClr>
                  <a:schemeClr val="accent1"/>
                </a:buClr>
                <a:buSzPct val="100000"/>
                <a:buFont typeface="Arial" panose="020B0604020202020204" pitchFamily="34" charset="0"/>
                <a:buChar char="•"/>
                <a:tabLst/>
                <a:defRPr sz="8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ts val="300"/>
                </a:spcBef>
                <a:spcAft>
                  <a:spcPts val="0"/>
                </a:spcAft>
                <a:buClr>
                  <a:schemeClr val="accent1"/>
                </a:buClr>
                <a:buSzPct val="100000"/>
                <a:buFont typeface="Arial" panose="020B0604020202020204" pitchFamily="34" charset="0"/>
                <a:buChar char="•"/>
                <a:tabLst/>
                <a:defRPr sz="8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32742" rtl="0" eaLnBrk="1" fontAlgn="auto" latinLnBrk="0" hangingPunct="1">
                <a:lnSpc>
                  <a:spcPct val="100000"/>
                </a:lnSpc>
                <a:spcBef>
                  <a:spcPts val="600"/>
                </a:spcBef>
                <a:spcAft>
                  <a:spcPts val="0"/>
                </a:spcAft>
                <a:buClr>
                  <a:srgbClr val="636466"/>
                </a:buClr>
                <a:buSzPct val="100000"/>
                <a:buFont typeface="Arial" panose="020B0604020202020204" pitchFamily="34" charset="0"/>
                <a:buNone/>
                <a:tabLst/>
                <a:defRPr/>
              </a:pPr>
              <a:r>
                <a:rPr lang="en-US" sz="1800">
                  <a:solidFill>
                    <a:srgbClr val="528D9D"/>
                  </a:solidFill>
                  <a:latin typeface="Arial" panose="020B0604020202020204"/>
                  <a:cs typeface="Segoe UI"/>
                </a:rPr>
                <a:t>5</a:t>
              </a:r>
              <a:r>
                <a:rPr lang="en-US" sz="1800" baseline="30000">
                  <a:solidFill>
                    <a:srgbClr val="528D9D"/>
                  </a:solidFill>
                  <a:latin typeface="Arial" panose="020B0604020202020204"/>
                  <a:cs typeface="Segoe UI"/>
                </a:rPr>
                <a:t>th</a:t>
              </a:r>
              <a:r>
                <a:rPr lang="en-US" sz="1800">
                  <a:solidFill>
                    <a:srgbClr val="528D9D"/>
                  </a:solidFill>
                  <a:latin typeface="Arial" panose="020B0604020202020204"/>
                  <a:cs typeface="Segoe UI"/>
                </a:rPr>
                <a:t> Gen / 4</a:t>
              </a:r>
              <a:r>
                <a:rPr lang="en-US" sz="1800" baseline="30000">
                  <a:solidFill>
                    <a:srgbClr val="528D9D"/>
                  </a:solidFill>
                  <a:latin typeface="Arial" panose="020B0604020202020204"/>
                  <a:cs typeface="Segoe UI"/>
                </a:rPr>
                <a:t>th</a:t>
              </a:r>
              <a:r>
                <a:rPr lang="en-US" sz="1800">
                  <a:solidFill>
                    <a:srgbClr val="528D9D"/>
                  </a:solidFill>
                  <a:latin typeface="Arial" panose="020B0604020202020204"/>
                  <a:cs typeface="Segoe UI"/>
                </a:rPr>
                <a:t> Gen</a:t>
              </a:r>
              <a:endParaRPr kumimoji="0" lang="en-US" sz="1800" i="0" u="none" strike="noStrike" kern="1200" cap="none" spc="0" normalizeH="0" baseline="0" noProof="0">
                <a:ln>
                  <a:noFill/>
                </a:ln>
                <a:solidFill>
                  <a:srgbClr val="528D9D"/>
                </a:solidFill>
                <a:effectLst/>
                <a:uLnTx/>
                <a:uFillTx/>
                <a:latin typeface="Arial" panose="020B0604020202020204"/>
                <a:ea typeface="+mn-ea"/>
                <a:cs typeface="Segoe UI"/>
              </a:endParaRPr>
            </a:p>
          </p:txBody>
        </p:sp>
        <p:sp>
          <p:nvSpPr>
            <p:cNvPr id="58" name="Text Placeholder 7">
              <a:extLst>
                <a:ext uri="{FF2B5EF4-FFF2-40B4-BE49-F238E27FC236}">
                  <a16:creationId xmlns:a16="http://schemas.microsoft.com/office/drawing/2014/main" id="{EEE310E8-E872-D375-ADE7-70C4B4B77D1B}"/>
                </a:ext>
              </a:extLst>
            </p:cNvPr>
            <p:cNvSpPr txBox="1">
              <a:spLocks/>
            </p:cNvSpPr>
            <p:nvPr/>
          </p:nvSpPr>
          <p:spPr>
            <a:xfrm>
              <a:off x="9153433" y="3132001"/>
              <a:ext cx="2164635" cy="639085"/>
            </a:xfrm>
            <a:prstGeom prst="rect">
              <a:avLst/>
            </a:prstGeom>
          </p:spPr>
          <p:txBody>
            <a:bodyPr vert="horz" wrap="square" lIns="0" tIns="0" rIns="0" bIns="0" rtlCol="0" anchor="ctr">
              <a:noAutofit/>
            </a:bodyPr>
            <a:lstStyle>
              <a:lvl1pPr marL="0" marR="0" indent="0" algn="l" defTabSz="932742" rtl="0" eaLnBrk="1" fontAlgn="auto" latinLnBrk="0" hangingPunct="1">
                <a:lnSpc>
                  <a:spcPct val="100000"/>
                </a:lnSpc>
                <a:spcBef>
                  <a:spcPts val="600"/>
                </a:spcBef>
                <a:spcAft>
                  <a:spcPts val="0"/>
                </a:spcAft>
                <a:buClr>
                  <a:schemeClr val="accent1"/>
                </a:buClr>
                <a:buSzPct val="100000"/>
                <a:buFont typeface="Arial" panose="020B0604020202020204" pitchFamily="34" charset="0"/>
                <a:buNone/>
                <a:tabLst/>
                <a:defRPr sz="2000" b="1" kern="1200" spc="0" baseline="0">
                  <a:solidFill>
                    <a:schemeClr val="tx1"/>
                  </a:solidFill>
                  <a:latin typeface="+mn-lt"/>
                  <a:ea typeface="+mn-ea"/>
                  <a:cs typeface="Segoe UI" panose="020B0502040204020203" pitchFamily="34" charset="0"/>
                </a:defRPr>
              </a:lvl1pPr>
              <a:lvl2pPr marL="0" marR="0" indent="0" algn="l" defTabSz="932742" rtl="0" eaLnBrk="1" fontAlgn="auto" latinLnBrk="0" hangingPunct="1">
                <a:lnSpc>
                  <a:spcPct val="100000"/>
                </a:lnSpc>
                <a:spcBef>
                  <a:spcPts val="300"/>
                </a:spcBef>
                <a:spcAft>
                  <a:spcPts val="0"/>
                </a:spcAft>
                <a:buClr>
                  <a:schemeClr val="accent1"/>
                </a:buClr>
                <a:buSzPct val="100000"/>
                <a:buFont typeface="Arial" panose="020B0604020202020204" pitchFamily="34" charset="0"/>
                <a:buNone/>
                <a:tabLst/>
                <a:defRPr sz="2000" b="1" kern="1200" spc="0" baseline="0">
                  <a:solidFill>
                    <a:schemeClr val="tx1"/>
                  </a:solidFill>
                  <a:latin typeface="+mn-lt"/>
                  <a:ea typeface="+mn-ea"/>
                  <a:cs typeface="+mn-cs"/>
                </a:defRPr>
              </a:lvl2pPr>
              <a:lvl3pPr marL="0" marR="0" indent="0" algn="l" defTabSz="932742" rtl="0" eaLnBrk="1" fontAlgn="auto" latinLnBrk="0" hangingPunct="1">
                <a:lnSpc>
                  <a:spcPct val="100000"/>
                </a:lnSpc>
                <a:spcBef>
                  <a:spcPts val="300"/>
                </a:spcBef>
                <a:spcAft>
                  <a:spcPts val="0"/>
                </a:spcAft>
                <a:buClr>
                  <a:schemeClr val="accent1"/>
                </a:buClr>
                <a:buSzPct val="100000"/>
                <a:buFont typeface="Arial" panose="020B0604020202020204" pitchFamily="34" charset="0"/>
                <a:buNone/>
                <a:tabLst/>
                <a:defRPr sz="2000" b="1" kern="1200" spc="0" baseline="0">
                  <a:solidFill>
                    <a:schemeClr val="tx1"/>
                  </a:solidFill>
                  <a:latin typeface="+mn-lt"/>
                  <a:ea typeface="+mn-ea"/>
                  <a:cs typeface="+mn-cs"/>
                </a:defRPr>
              </a:lvl3pPr>
              <a:lvl4pPr marL="0" marR="0" indent="0" algn="l" defTabSz="932742" rtl="0" eaLnBrk="1" fontAlgn="auto" latinLnBrk="0" hangingPunct="1">
                <a:lnSpc>
                  <a:spcPct val="100000"/>
                </a:lnSpc>
                <a:spcBef>
                  <a:spcPts val="300"/>
                </a:spcBef>
                <a:spcAft>
                  <a:spcPts val="0"/>
                </a:spcAft>
                <a:buClr>
                  <a:schemeClr val="accent1"/>
                </a:buClr>
                <a:buSzPct val="100000"/>
                <a:buFont typeface="Arial" panose="020B0604020202020204" pitchFamily="34" charset="0"/>
                <a:buNone/>
                <a:tabLst/>
                <a:defRPr sz="2000" b="1" kern="1200" spc="0" baseline="0">
                  <a:solidFill>
                    <a:schemeClr val="tx1"/>
                  </a:solidFill>
                  <a:latin typeface="+mn-lt"/>
                  <a:ea typeface="+mn-ea"/>
                  <a:cs typeface="+mn-cs"/>
                </a:defRPr>
              </a:lvl4pPr>
              <a:lvl5pPr marL="0" marR="0" indent="0" algn="l" defTabSz="932742" rtl="0" eaLnBrk="1" fontAlgn="auto" latinLnBrk="0" hangingPunct="1">
                <a:lnSpc>
                  <a:spcPct val="100000"/>
                </a:lnSpc>
                <a:spcBef>
                  <a:spcPts val="300"/>
                </a:spcBef>
                <a:spcAft>
                  <a:spcPts val="0"/>
                </a:spcAft>
                <a:buClr>
                  <a:schemeClr val="accent1"/>
                </a:buClr>
                <a:buSzPct val="100000"/>
                <a:buFont typeface="Arial" panose="020B0604020202020204" pitchFamily="34" charset="0"/>
                <a:buNone/>
                <a:tabLst/>
                <a:defRPr sz="2000" b="1"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ts val="0"/>
                </a:spcBef>
                <a:buClr>
                  <a:srgbClr val="636466"/>
                </a:buClr>
                <a:defRPr/>
              </a:pPr>
              <a:r>
                <a:rPr lang="en-US" cap="all">
                  <a:solidFill>
                    <a:srgbClr val="FFFFFF"/>
                  </a:solidFill>
                  <a:latin typeface="Arial" panose="020B0604020202020204"/>
                  <a:cs typeface="Segoe UI"/>
                </a:rPr>
                <a:t> </a:t>
              </a:r>
              <a:r>
                <a:rPr kumimoji="0" lang="en-US" sz="2000" b="1" i="0" u="none" strike="noStrike" kern="1200" cap="all" spc="0" normalizeH="0" baseline="0" noProof="0">
                  <a:ln>
                    <a:noFill/>
                  </a:ln>
                  <a:solidFill>
                    <a:srgbClr val="FFFFFF"/>
                  </a:solidFill>
                  <a:effectLst/>
                  <a:uLnTx/>
                  <a:uFillTx/>
                  <a:latin typeface="Arial" panose="020B0604020202020204"/>
                  <a:ea typeface="+mn-ea"/>
                  <a:cs typeface="Segoe UI"/>
                </a:rPr>
                <a:t>Performance</a:t>
              </a:r>
              <a:r>
                <a:rPr lang="en-US" cap="all">
                  <a:solidFill>
                    <a:srgbClr val="FFFFFF"/>
                  </a:solidFill>
                  <a:latin typeface="Arial" panose="020B0604020202020204"/>
                  <a:cs typeface="Segoe UI"/>
                </a:rPr>
                <a:t> and Ai Optimized</a:t>
              </a:r>
              <a:endParaRPr kumimoji="0" lang="en-US" sz="2000" b="1" i="0" u="none" strike="noStrike" kern="1200" cap="all" spc="0" normalizeH="0" baseline="0" noProof="0">
                <a:ln>
                  <a:noFill/>
                </a:ln>
                <a:solidFill>
                  <a:srgbClr val="FFFFFF"/>
                </a:solidFill>
                <a:effectLst/>
                <a:uLnTx/>
                <a:uFillTx/>
                <a:latin typeface="Arial" panose="020B0604020202020204"/>
                <a:ea typeface="+mn-ea"/>
                <a:cs typeface="Segoe UI"/>
              </a:endParaRPr>
            </a:p>
          </p:txBody>
        </p:sp>
        <p:sp>
          <p:nvSpPr>
            <p:cNvPr id="59" name="TextBox 58">
              <a:extLst>
                <a:ext uri="{FF2B5EF4-FFF2-40B4-BE49-F238E27FC236}">
                  <a16:creationId xmlns:a16="http://schemas.microsoft.com/office/drawing/2014/main" id="{9002668F-4D73-ACD1-34A5-453C3B2102E3}"/>
                </a:ext>
              </a:extLst>
            </p:cNvPr>
            <p:cNvSpPr txBox="1"/>
            <p:nvPr/>
          </p:nvSpPr>
          <p:spPr>
            <a:xfrm>
              <a:off x="9187618" y="4658043"/>
              <a:ext cx="2164634" cy="553997"/>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
                  <a:srgbClr val="636466"/>
                </a:buClr>
                <a:buSzPct val="60000"/>
                <a:buFontTx/>
                <a:buNone/>
                <a:tabLst/>
                <a:defRPr/>
              </a:pPr>
              <a:r>
                <a:rPr kumimoji="0" lang="en-US" sz="1200" b="0" i="0" u="none" strike="noStrike" kern="1200" cap="none" spc="0" normalizeH="0" baseline="0" noProof="0">
                  <a:ln>
                    <a:noFill/>
                  </a:ln>
                  <a:solidFill>
                    <a:srgbClr val="FFFFFF"/>
                  </a:solidFill>
                  <a:effectLst/>
                  <a:uLnTx/>
                  <a:uFillTx/>
                  <a:latin typeface="Arial" panose="020B0604020202020204"/>
                  <a:ea typeface="+mn-ea"/>
                  <a:cs typeface="+mn-cs"/>
                </a:rPr>
                <a:t>Optimized performance for the most demanding AI-enabled data center workloads</a:t>
              </a:r>
            </a:p>
          </p:txBody>
        </p:sp>
      </p:grpSp>
      <p:sp>
        <p:nvSpPr>
          <p:cNvPr id="2" name="Content Placeholder 6">
            <a:extLst>
              <a:ext uri="{FF2B5EF4-FFF2-40B4-BE49-F238E27FC236}">
                <a16:creationId xmlns:a16="http://schemas.microsoft.com/office/drawing/2014/main" id="{CCEB1492-4C80-F866-4570-035A613E6405}"/>
              </a:ext>
            </a:extLst>
          </p:cNvPr>
          <p:cNvSpPr txBox="1">
            <a:spLocks/>
          </p:cNvSpPr>
          <p:nvPr/>
        </p:nvSpPr>
        <p:spPr>
          <a:xfrm>
            <a:off x="9178390" y="2330633"/>
            <a:ext cx="2194560" cy="338021"/>
          </a:xfrm>
          <a:prstGeom prst="rect">
            <a:avLst/>
          </a:prstGeom>
        </p:spPr>
        <p:txBody>
          <a:bodyPr vert="horz" wrap="square" lIns="0" tIns="0" rIns="0" bIns="0" rtlCol="0" anchor="t">
            <a:noAutofit/>
          </a:bodyPr>
          <a:lstStyle>
            <a:lvl1pPr marL="228600" marR="0" indent="-228600" algn="l" defTabSz="932742" rtl="0" eaLnBrk="1" fontAlgn="auto" latinLnBrk="0" hangingPunct="1">
              <a:lnSpc>
                <a:spcPct val="100000"/>
              </a:lnSpc>
              <a:spcBef>
                <a:spcPts val="600"/>
              </a:spcBef>
              <a:spcAft>
                <a:spcPts val="0"/>
              </a:spcAft>
              <a:buClr>
                <a:schemeClr val="accent1"/>
              </a:buClr>
              <a:buSzPct val="100000"/>
              <a:buFont typeface="Arial" panose="020B0604020202020204" pitchFamily="34" charset="0"/>
              <a:buChar char="•"/>
              <a:tabLst/>
              <a:defRPr sz="10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ts val="300"/>
              </a:spcBef>
              <a:spcAft>
                <a:spcPts val="0"/>
              </a:spcAft>
              <a:buClr>
                <a:schemeClr val="accent1"/>
              </a:buClr>
              <a:buSzPct val="100000"/>
              <a:buFont typeface="Arial" panose="020B0604020202020204" pitchFamily="34" charset="0"/>
              <a:buChar char="•"/>
              <a:tabLst/>
              <a:defRPr sz="1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ts val="300"/>
              </a:spcBef>
              <a:spcAft>
                <a:spcPts val="0"/>
              </a:spcAft>
              <a:buClr>
                <a:schemeClr val="accent1"/>
              </a:buClr>
              <a:buSzPct val="100000"/>
              <a:buFont typeface="Arial" panose="020B0604020202020204" pitchFamily="34" charset="0"/>
              <a:buChar char="•"/>
              <a:tabLst/>
              <a:defRPr sz="8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ts val="300"/>
              </a:spcBef>
              <a:spcAft>
                <a:spcPts val="0"/>
              </a:spcAft>
              <a:buClr>
                <a:schemeClr val="accent1"/>
              </a:buClr>
              <a:buSzPct val="100000"/>
              <a:buFont typeface="Arial" panose="020B0604020202020204" pitchFamily="34" charset="0"/>
              <a:buChar char="•"/>
              <a:tabLst/>
              <a:defRPr sz="8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ts val="300"/>
              </a:spcBef>
              <a:spcAft>
                <a:spcPts val="0"/>
              </a:spcAft>
              <a:buClr>
                <a:schemeClr val="accent1"/>
              </a:buClr>
              <a:buSzPct val="100000"/>
              <a:buFont typeface="Arial" panose="020B0604020202020204" pitchFamily="34" charset="0"/>
              <a:buChar char="•"/>
              <a:tabLst/>
              <a:defRPr sz="8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32742" rtl="0" eaLnBrk="1" fontAlgn="auto" latinLnBrk="0" hangingPunct="1">
              <a:lnSpc>
                <a:spcPct val="100000"/>
              </a:lnSpc>
              <a:spcBef>
                <a:spcPts val="600"/>
              </a:spcBef>
              <a:spcAft>
                <a:spcPts val="0"/>
              </a:spcAft>
              <a:buClr>
                <a:srgbClr val="636466"/>
              </a:buClr>
              <a:buSzPct val="100000"/>
              <a:buFont typeface="Arial" panose="020B0604020202020204" pitchFamily="34" charset="0"/>
              <a:buNone/>
              <a:tabLst/>
              <a:defRPr/>
            </a:pPr>
            <a:r>
              <a:rPr lang="en-US" sz="2400" b="1">
                <a:solidFill>
                  <a:srgbClr val="528D9D"/>
                </a:solidFill>
                <a:latin typeface="Arial" panose="020B0604020202020204"/>
                <a:cs typeface="Segoe UI"/>
              </a:rPr>
              <a:t>9000</a:t>
            </a:r>
            <a:r>
              <a:rPr kumimoji="0" lang="en-US" sz="2400" b="1" i="0" u="none" strike="noStrike" kern="1200" cap="none" spc="0" normalizeH="0" baseline="0" noProof="0">
                <a:ln>
                  <a:noFill/>
                </a:ln>
                <a:solidFill>
                  <a:srgbClr val="528D9D"/>
                </a:solidFill>
                <a:effectLst/>
                <a:uLnTx/>
                <a:uFillTx/>
                <a:latin typeface="Arial" panose="020B0604020202020204"/>
                <a:ea typeface="+mn-ea"/>
                <a:cs typeface="Segoe UI"/>
              </a:rPr>
              <a:t> Series</a:t>
            </a:r>
          </a:p>
        </p:txBody>
      </p:sp>
      <p:sp>
        <p:nvSpPr>
          <p:cNvPr id="32" name="Content Placeholder 6">
            <a:extLst>
              <a:ext uri="{FF2B5EF4-FFF2-40B4-BE49-F238E27FC236}">
                <a16:creationId xmlns:a16="http://schemas.microsoft.com/office/drawing/2014/main" id="{64D98836-3913-63CE-D5DD-BE7E65EAD728}"/>
              </a:ext>
            </a:extLst>
          </p:cNvPr>
          <p:cNvSpPr txBox="1">
            <a:spLocks/>
          </p:cNvSpPr>
          <p:nvPr/>
        </p:nvSpPr>
        <p:spPr>
          <a:xfrm>
            <a:off x="6104495" y="3791919"/>
            <a:ext cx="2403371" cy="338021"/>
          </a:xfrm>
          <a:prstGeom prst="rect">
            <a:avLst/>
          </a:prstGeom>
        </p:spPr>
        <p:txBody>
          <a:bodyPr vert="horz" wrap="square" lIns="0" tIns="0" rIns="0" bIns="0" rtlCol="0" anchor="t">
            <a:noAutofit/>
          </a:bodyPr>
          <a:lstStyle>
            <a:lvl1pPr marL="228600" marR="0" indent="-228600" algn="l" defTabSz="932742" rtl="0" eaLnBrk="1" fontAlgn="auto" latinLnBrk="0" hangingPunct="1">
              <a:lnSpc>
                <a:spcPct val="100000"/>
              </a:lnSpc>
              <a:spcBef>
                <a:spcPts val="600"/>
              </a:spcBef>
              <a:spcAft>
                <a:spcPts val="0"/>
              </a:spcAft>
              <a:buClr>
                <a:schemeClr val="accent1"/>
              </a:buClr>
              <a:buSzPct val="100000"/>
              <a:buFont typeface="Arial" panose="020B0604020202020204" pitchFamily="34" charset="0"/>
              <a:buChar char="•"/>
              <a:tabLst/>
              <a:defRPr sz="10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ts val="300"/>
              </a:spcBef>
              <a:spcAft>
                <a:spcPts val="0"/>
              </a:spcAft>
              <a:buClr>
                <a:schemeClr val="accent1"/>
              </a:buClr>
              <a:buSzPct val="100000"/>
              <a:buFont typeface="Arial" panose="020B0604020202020204" pitchFamily="34" charset="0"/>
              <a:buChar char="•"/>
              <a:tabLst/>
              <a:defRPr sz="1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ts val="300"/>
              </a:spcBef>
              <a:spcAft>
                <a:spcPts val="0"/>
              </a:spcAft>
              <a:buClr>
                <a:schemeClr val="accent1"/>
              </a:buClr>
              <a:buSzPct val="100000"/>
              <a:buFont typeface="Arial" panose="020B0604020202020204" pitchFamily="34" charset="0"/>
              <a:buChar char="•"/>
              <a:tabLst/>
              <a:defRPr sz="8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ts val="300"/>
              </a:spcBef>
              <a:spcAft>
                <a:spcPts val="0"/>
              </a:spcAft>
              <a:buClr>
                <a:schemeClr val="accent1"/>
              </a:buClr>
              <a:buSzPct val="100000"/>
              <a:buFont typeface="Arial" panose="020B0604020202020204" pitchFamily="34" charset="0"/>
              <a:buChar char="•"/>
              <a:tabLst/>
              <a:defRPr sz="8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ts val="300"/>
              </a:spcBef>
              <a:spcAft>
                <a:spcPts val="0"/>
              </a:spcAft>
              <a:buClr>
                <a:schemeClr val="accent1"/>
              </a:buClr>
              <a:buSzPct val="100000"/>
              <a:buFont typeface="Arial" panose="020B0604020202020204" pitchFamily="34" charset="0"/>
              <a:buChar char="•"/>
              <a:tabLst/>
              <a:defRPr sz="8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32742" rtl="0" eaLnBrk="1" fontAlgn="auto" latinLnBrk="0" hangingPunct="1">
              <a:lnSpc>
                <a:spcPct val="100000"/>
              </a:lnSpc>
              <a:spcBef>
                <a:spcPts val="600"/>
              </a:spcBef>
              <a:spcAft>
                <a:spcPts val="0"/>
              </a:spcAft>
              <a:buClr>
                <a:srgbClr val="636466"/>
              </a:buClr>
              <a:buSzPct val="100000"/>
              <a:buFont typeface="Arial" panose="020B0604020202020204" pitchFamily="34" charset="0"/>
              <a:buNone/>
              <a:tabLst/>
              <a:defRPr/>
            </a:pPr>
            <a:r>
              <a:rPr lang="en-US" sz="1800">
                <a:solidFill>
                  <a:srgbClr val="528D9D"/>
                </a:solidFill>
                <a:latin typeface="Arial" panose="020B0604020202020204"/>
                <a:cs typeface="Segoe UI"/>
              </a:rPr>
              <a:t>4</a:t>
            </a:r>
            <a:r>
              <a:rPr lang="en-US" sz="1800" baseline="30000">
                <a:solidFill>
                  <a:srgbClr val="528D9D"/>
                </a:solidFill>
                <a:latin typeface="Arial" panose="020B0604020202020204"/>
                <a:cs typeface="Segoe UI"/>
              </a:rPr>
              <a:t>th</a:t>
            </a:r>
            <a:r>
              <a:rPr lang="en-US" sz="1800">
                <a:solidFill>
                  <a:srgbClr val="528D9D"/>
                </a:solidFill>
                <a:latin typeface="Arial" panose="020B0604020202020204"/>
                <a:cs typeface="Segoe UI"/>
              </a:rPr>
              <a:t> Gen</a:t>
            </a:r>
            <a:endParaRPr kumimoji="0" lang="en-US" sz="1800" i="0" u="none" strike="noStrike" kern="1200" cap="none" spc="0" normalizeH="0" baseline="0" noProof="0">
              <a:ln>
                <a:noFill/>
              </a:ln>
              <a:solidFill>
                <a:srgbClr val="528D9D"/>
              </a:solidFill>
              <a:effectLst/>
              <a:uLnTx/>
              <a:uFillTx/>
              <a:latin typeface="Arial" panose="020B0604020202020204"/>
              <a:ea typeface="+mn-ea"/>
              <a:cs typeface="Segoe UI"/>
            </a:endParaRPr>
          </a:p>
        </p:txBody>
      </p:sp>
      <p:cxnSp>
        <p:nvCxnSpPr>
          <p:cNvPr id="13" name="Straight Connector 12">
            <a:extLst>
              <a:ext uri="{FF2B5EF4-FFF2-40B4-BE49-F238E27FC236}">
                <a16:creationId xmlns:a16="http://schemas.microsoft.com/office/drawing/2014/main" id="{D60AB750-2492-B229-711E-0CF86C4AC923}"/>
              </a:ext>
            </a:extLst>
          </p:cNvPr>
          <p:cNvCxnSpPr>
            <a:cxnSpLocks/>
          </p:cNvCxnSpPr>
          <p:nvPr/>
        </p:nvCxnSpPr>
        <p:spPr>
          <a:xfrm>
            <a:off x="8495" y="6400660"/>
            <a:ext cx="12192000" cy="0"/>
          </a:xfrm>
          <a:prstGeom prst="line">
            <a:avLst/>
          </a:prstGeom>
          <a:ln w="15875">
            <a:gradFill flip="none" rotWithShape="1">
              <a:gsLst>
                <a:gs pos="0">
                  <a:schemeClr val="bg1"/>
                </a:gs>
                <a:gs pos="50000">
                  <a:schemeClr val="tx1"/>
                </a:gs>
                <a:gs pos="100000">
                  <a:schemeClr val="bg1"/>
                </a:gs>
              </a:gsLst>
              <a:lin ang="0" scaled="1"/>
              <a:tileRect/>
            </a:gradFill>
            <a:headEnd type="none" w="lg" len="med"/>
            <a:tailEnd type="none" w="lg" len="med"/>
          </a:ln>
        </p:spPr>
        <p:style>
          <a:lnRef idx="1">
            <a:schemeClr val="accent6"/>
          </a:lnRef>
          <a:fillRef idx="0">
            <a:schemeClr val="accent6"/>
          </a:fillRef>
          <a:effectRef idx="0">
            <a:schemeClr val="accent6"/>
          </a:effectRef>
          <a:fontRef idx="minor">
            <a:schemeClr val="tx1"/>
          </a:fontRef>
        </p:style>
      </p:cxnSp>
      <p:sp>
        <p:nvSpPr>
          <p:cNvPr id="12" name="Rectangle: Rounded Corners 11">
            <a:extLst>
              <a:ext uri="{FF2B5EF4-FFF2-40B4-BE49-F238E27FC236}">
                <a16:creationId xmlns:a16="http://schemas.microsoft.com/office/drawing/2014/main" id="{8F40F37C-3CA6-4826-1FFB-3B1B84723681}"/>
              </a:ext>
            </a:extLst>
          </p:cNvPr>
          <p:cNvSpPr/>
          <p:nvPr/>
        </p:nvSpPr>
        <p:spPr bwMode="auto">
          <a:xfrm>
            <a:off x="2997133" y="2265508"/>
            <a:ext cx="8728910" cy="3001950"/>
          </a:xfrm>
          <a:prstGeom prst="roundRect">
            <a:avLst/>
          </a:prstGeom>
          <a:noFill/>
          <a:ln w="38100">
            <a:solidFill>
              <a:srgbClr val="FFC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1800" dirty="0" err="1">
              <a:ln>
                <a:solidFill>
                  <a:srgbClr val="FFC000"/>
                </a:solidFill>
              </a:ln>
              <a:noFill/>
              <a:ea typeface="Segoe UI" pitchFamily="34" charset="0"/>
              <a:cs typeface="Segoe UI" pitchFamily="34" charset="0"/>
            </a:endParaRPr>
          </a:p>
        </p:txBody>
      </p:sp>
      <p:sp>
        <p:nvSpPr>
          <p:cNvPr id="15" name="TextBox 14">
            <a:extLst>
              <a:ext uri="{FF2B5EF4-FFF2-40B4-BE49-F238E27FC236}">
                <a16:creationId xmlns:a16="http://schemas.microsoft.com/office/drawing/2014/main" id="{B180E9EE-4BDA-EE14-DA39-C29449858400}"/>
              </a:ext>
            </a:extLst>
          </p:cNvPr>
          <p:cNvSpPr txBox="1"/>
          <p:nvPr/>
        </p:nvSpPr>
        <p:spPr>
          <a:xfrm flipH="1">
            <a:off x="854306" y="6461207"/>
            <a:ext cx="6142056" cy="276999"/>
          </a:xfrm>
          <a:prstGeom prst="rect">
            <a:avLst/>
          </a:prstGeom>
          <a:noFill/>
        </p:spPr>
        <p:txBody>
          <a:bodyPr wrap="square" lIns="0" tIns="0" rIns="0" bIns="0" rtlCol="0">
            <a:spAutoFit/>
          </a:bodyPr>
          <a:lstStyle/>
          <a:p>
            <a:pPr algn="l">
              <a:buClr>
                <a:schemeClr val="accent1"/>
              </a:buClr>
              <a:buSzPct val="60000"/>
            </a:pPr>
            <a:r>
              <a:rPr lang="en-US" sz="1800" dirty="0">
                <a:solidFill>
                  <a:srgbClr val="FFC000"/>
                </a:solidFill>
              </a:rPr>
              <a:t>AMD EPYC™ CPUs integrated into Azure Local offerings</a:t>
            </a:r>
          </a:p>
        </p:txBody>
      </p:sp>
    </p:spTree>
    <p:extLst>
      <p:ext uri="{BB962C8B-B14F-4D97-AF65-F5344CB8AC3E}">
        <p14:creationId xmlns:p14="http://schemas.microsoft.com/office/powerpoint/2010/main" val="3689312498"/>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F05FD6EB-5E0A-DF55-EFA3-FC0BA733CDD5}"/>
              </a:ext>
            </a:extLst>
          </p:cNvPr>
          <p:cNvGraphicFramePr>
            <a:graphicFrameLocks noChangeAspect="1"/>
          </p:cNvGraphicFramePr>
          <p:nvPr>
            <p:custDataLst>
              <p:tags r:id="rId1"/>
            </p:custDataLst>
            <p:extLst>
              <p:ext uri="{D42A27DB-BD31-4B8C-83A1-F6EECF244321}">
                <p14:modId xmlns:p14="http://schemas.microsoft.com/office/powerpoint/2010/main" val="344927325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11" imgH="411" progId="TCLayout.ActiveDocument.1">
                  <p:embed/>
                </p:oleObj>
              </mc:Choice>
              <mc:Fallback>
                <p:oleObj name="think-cell Slide" r:id="rId4" imgW="411" imgH="411" progId="TCLayout.ActiveDocument.1">
                  <p:embed/>
                  <p:pic>
                    <p:nvPicPr>
                      <p:cNvPr id="3" name="think-cell data - do not delete" hidden="1">
                        <a:extLst>
                          <a:ext uri="{FF2B5EF4-FFF2-40B4-BE49-F238E27FC236}">
                            <a16:creationId xmlns:a16="http://schemas.microsoft.com/office/drawing/2014/main" id="{F05FD6EB-5E0A-DF55-EFA3-FC0BA733CDD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6" name="Picture 15">
            <a:extLst>
              <a:ext uri="{FF2B5EF4-FFF2-40B4-BE49-F238E27FC236}">
                <a16:creationId xmlns:a16="http://schemas.microsoft.com/office/drawing/2014/main" id="{010EC06A-F3B4-227C-5AE7-10C6F76C32F3}"/>
              </a:ext>
            </a:extLst>
          </p:cNvPr>
          <p:cNvPicPr>
            <a:picLocks noChangeAspect="1"/>
          </p:cNvPicPr>
          <p:nvPr/>
        </p:nvPicPr>
        <p:blipFill>
          <a:blip r:embed="rId6"/>
          <a:stretch>
            <a:fillRect/>
          </a:stretch>
        </p:blipFill>
        <p:spPr>
          <a:xfrm>
            <a:off x="415925" y="849312"/>
            <a:ext cx="11058525" cy="5514975"/>
          </a:xfrm>
          <a:prstGeom prst="rect">
            <a:avLst/>
          </a:prstGeom>
        </p:spPr>
      </p:pic>
      <p:pic>
        <p:nvPicPr>
          <p:cNvPr id="1026" name="Picture 2" descr="vendor image Logo">
            <a:extLst>
              <a:ext uri="{FF2B5EF4-FFF2-40B4-BE49-F238E27FC236}">
                <a16:creationId xmlns:a16="http://schemas.microsoft.com/office/drawing/2014/main" id="{3006EB2A-C8A2-9662-CC3F-3331AB1F78B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5925" y="2273300"/>
            <a:ext cx="800096" cy="26669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vendor image Logo">
            <a:extLst>
              <a:ext uri="{FF2B5EF4-FFF2-40B4-BE49-F238E27FC236}">
                <a16:creationId xmlns:a16="http://schemas.microsoft.com/office/drawing/2014/main" id="{7E4CAB0D-0125-8746-C578-D8C3477E0BD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793278" y="663574"/>
            <a:ext cx="1423621" cy="18573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985C0726-A9A2-B368-D721-D09D3717D544}"/>
              </a:ext>
            </a:extLst>
          </p:cNvPr>
          <p:cNvPicPr>
            <a:picLocks noChangeAspect="1"/>
          </p:cNvPicPr>
          <p:nvPr/>
        </p:nvPicPr>
        <p:blipFill>
          <a:blip r:embed="rId9"/>
          <a:stretch>
            <a:fillRect/>
          </a:stretch>
        </p:blipFill>
        <p:spPr>
          <a:xfrm>
            <a:off x="6793278" y="3028097"/>
            <a:ext cx="593340" cy="268405"/>
          </a:xfrm>
          <a:prstGeom prst="rect">
            <a:avLst/>
          </a:prstGeom>
        </p:spPr>
      </p:pic>
      <p:pic>
        <p:nvPicPr>
          <p:cNvPr id="13" name="Picture 12">
            <a:extLst>
              <a:ext uri="{FF2B5EF4-FFF2-40B4-BE49-F238E27FC236}">
                <a16:creationId xmlns:a16="http://schemas.microsoft.com/office/drawing/2014/main" id="{EB888551-50DC-855E-861B-53E50A92B6DC}"/>
              </a:ext>
            </a:extLst>
          </p:cNvPr>
          <p:cNvPicPr>
            <a:picLocks noChangeAspect="1"/>
          </p:cNvPicPr>
          <p:nvPr/>
        </p:nvPicPr>
        <p:blipFill>
          <a:blip r:embed="rId10"/>
          <a:stretch>
            <a:fillRect/>
          </a:stretch>
        </p:blipFill>
        <p:spPr>
          <a:xfrm>
            <a:off x="441325" y="456932"/>
            <a:ext cx="927100" cy="387528"/>
          </a:xfrm>
          <a:prstGeom prst="rect">
            <a:avLst/>
          </a:prstGeom>
        </p:spPr>
      </p:pic>
      <p:pic>
        <p:nvPicPr>
          <p:cNvPr id="15" name="Picture 14">
            <a:extLst>
              <a:ext uri="{FF2B5EF4-FFF2-40B4-BE49-F238E27FC236}">
                <a16:creationId xmlns:a16="http://schemas.microsoft.com/office/drawing/2014/main" id="{44563D42-E566-23BB-F1E9-B06C6371B2F5}"/>
              </a:ext>
            </a:extLst>
          </p:cNvPr>
          <p:cNvPicPr>
            <a:picLocks noChangeAspect="1"/>
          </p:cNvPicPr>
          <p:nvPr/>
        </p:nvPicPr>
        <p:blipFill>
          <a:blip r:embed="rId11"/>
          <a:stretch>
            <a:fillRect/>
          </a:stretch>
        </p:blipFill>
        <p:spPr>
          <a:xfrm>
            <a:off x="6780578" y="1069033"/>
            <a:ext cx="838200" cy="838200"/>
          </a:xfrm>
          <a:prstGeom prst="rect">
            <a:avLst/>
          </a:prstGeom>
        </p:spPr>
      </p:pic>
      <p:pic>
        <p:nvPicPr>
          <p:cNvPr id="19" name="Picture 18">
            <a:extLst>
              <a:ext uri="{FF2B5EF4-FFF2-40B4-BE49-F238E27FC236}">
                <a16:creationId xmlns:a16="http://schemas.microsoft.com/office/drawing/2014/main" id="{3100CC61-0F20-16F2-7A09-C98913C48EFB}"/>
              </a:ext>
            </a:extLst>
          </p:cNvPr>
          <p:cNvPicPr>
            <a:picLocks noChangeAspect="1"/>
          </p:cNvPicPr>
          <p:nvPr/>
        </p:nvPicPr>
        <p:blipFill>
          <a:blip r:embed="rId12">
            <a:lum bright="70000" contrast="-70000"/>
          </a:blip>
          <a:stretch>
            <a:fillRect/>
          </a:stretch>
        </p:blipFill>
        <p:spPr>
          <a:xfrm>
            <a:off x="6837728" y="3941721"/>
            <a:ext cx="876300" cy="112426"/>
          </a:xfrm>
          <a:prstGeom prst="rect">
            <a:avLst/>
          </a:prstGeom>
        </p:spPr>
      </p:pic>
      <p:pic>
        <p:nvPicPr>
          <p:cNvPr id="20" name="Picture 19">
            <a:extLst>
              <a:ext uri="{FF2B5EF4-FFF2-40B4-BE49-F238E27FC236}">
                <a16:creationId xmlns:a16="http://schemas.microsoft.com/office/drawing/2014/main" id="{345440E9-154E-3E5A-940A-90CFF1D448D9}"/>
              </a:ext>
            </a:extLst>
          </p:cNvPr>
          <p:cNvPicPr>
            <a:picLocks noChangeAspect="1"/>
          </p:cNvPicPr>
          <p:nvPr/>
        </p:nvPicPr>
        <p:blipFill>
          <a:blip r:embed="rId13"/>
          <a:stretch>
            <a:fillRect/>
          </a:stretch>
        </p:blipFill>
        <p:spPr>
          <a:xfrm>
            <a:off x="6805978" y="2112748"/>
            <a:ext cx="1060986" cy="259588"/>
          </a:xfrm>
          <a:prstGeom prst="rect">
            <a:avLst/>
          </a:prstGeom>
        </p:spPr>
      </p:pic>
      <p:pic>
        <p:nvPicPr>
          <p:cNvPr id="21" name="Picture 20">
            <a:extLst>
              <a:ext uri="{FF2B5EF4-FFF2-40B4-BE49-F238E27FC236}">
                <a16:creationId xmlns:a16="http://schemas.microsoft.com/office/drawing/2014/main" id="{64695F2A-E686-A9DD-9742-2B7B63150F78}"/>
              </a:ext>
            </a:extLst>
          </p:cNvPr>
          <p:cNvPicPr>
            <a:picLocks noChangeAspect="1"/>
          </p:cNvPicPr>
          <p:nvPr/>
        </p:nvPicPr>
        <p:blipFill>
          <a:blip r:embed="rId14"/>
          <a:stretch>
            <a:fillRect/>
          </a:stretch>
        </p:blipFill>
        <p:spPr>
          <a:xfrm>
            <a:off x="441325" y="4318002"/>
            <a:ext cx="622300" cy="319078"/>
          </a:xfrm>
          <a:prstGeom prst="rect">
            <a:avLst/>
          </a:prstGeom>
        </p:spPr>
      </p:pic>
      <p:sp>
        <p:nvSpPr>
          <p:cNvPr id="23" name="TextBox 22">
            <a:extLst>
              <a:ext uri="{FF2B5EF4-FFF2-40B4-BE49-F238E27FC236}">
                <a16:creationId xmlns:a16="http://schemas.microsoft.com/office/drawing/2014/main" id="{FF46C3E0-4E30-A755-2E02-B08AD9669296}"/>
              </a:ext>
            </a:extLst>
          </p:cNvPr>
          <p:cNvSpPr txBox="1"/>
          <p:nvPr/>
        </p:nvSpPr>
        <p:spPr>
          <a:xfrm>
            <a:off x="7261956" y="5259586"/>
            <a:ext cx="3989022" cy="363946"/>
          </a:xfrm>
          <a:prstGeom prst="rect">
            <a:avLst/>
          </a:prstGeom>
          <a:noFill/>
          <a:ln>
            <a:solidFill>
              <a:schemeClr val="tx1"/>
            </a:solidFill>
          </a:ln>
        </p:spPr>
        <p:txBody>
          <a:bodyPr wrap="square">
            <a:spAutoFit/>
          </a:bodyPr>
          <a:lstStyle/>
          <a:p>
            <a:pPr algn="ctr"/>
            <a:r>
              <a:rPr lang="en-US" dirty="0"/>
              <a:t>Latest Azure Local offering found </a:t>
            </a:r>
            <a:r>
              <a:rPr lang="en-US" dirty="0">
                <a:solidFill>
                  <a:srgbClr val="0070C0"/>
                </a:solidFill>
                <a:hlinkClick r:id="rId15">
                  <a:extLst>
                    <a:ext uri="{A12FA001-AC4F-418D-AE19-62706E023703}">
                      <ahyp:hlinkClr xmlns:ahyp="http://schemas.microsoft.com/office/drawing/2018/hyperlinkcolor" val="tx"/>
                    </a:ext>
                  </a:extLst>
                </a:hlinkClick>
              </a:rPr>
              <a:t>here</a:t>
            </a:r>
            <a:endParaRPr lang="en-US" dirty="0">
              <a:solidFill>
                <a:srgbClr val="0070C0"/>
              </a:solidFill>
            </a:endParaRPr>
          </a:p>
        </p:txBody>
      </p:sp>
      <p:sp>
        <p:nvSpPr>
          <p:cNvPr id="27" name="TextBox 26">
            <a:extLst>
              <a:ext uri="{FF2B5EF4-FFF2-40B4-BE49-F238E27FC236}">
                <a16:creationId xmlns:a16="http://schemas.microsoft.com/office/drawing/2014/main" id="{4A1498D9-9612-B7B6-33CD-BE2DB2C73823}"/>
              </a:ext>
            </a:extLst>
          </p:cNvPr>
          <p:cNvSpPr txBox="1"/>
          <p:nvPr/>
        </p:nvSpPr>
        <p:spPr>
          <a:xfrm>
            <a:off x="2460432" y="50020"/>
            <a:ext cx="7271136" cy="523220"/>
          </a:xfrm>
          <a:prstGeom prst="rect">
            <a:avLst/>
          </a:prstGeom>
          <a:noFill/>
        </p:spPr>
        <p:txBody>
          <a:bodyPr wrap="square">
            <a:spAutoFit/>
          </a:bodyPr>
          <a:lstStyle/>
          <a:p>
            <a:pPr algn="ctr"/>
            <a:r>
              <a:rPr lang="en-US" sz="2800" b="1" dirty="0"/>
              <a:t>Azure Local AMD Offerings</a:t>
            </a:r>
          </a:p>
        </p:txBody>
      </p:sp>
      <p:sp>
        <p:nvSpPr>
          <p:cNvPr id="29" name="TextBox 28">
            <a:extLst>
              <a:ext uri="{FF2B5EF4-FFF2-40B4-BE49-F238E27FC236}">
                <a16:creationId xmlns:a16="http://schemas.microsoft.com/office/drawing/2014/main" id="{DDDDE09A-76E7-66EF-2148-F40A6DE63B60}"/>
              </a:ext>
            </a:extLst>
          </p:cNvPr>
          <p:cNvSpPr txBox="1"/>
          <p:nvPr/>
        </p:nvSpPr>
        <p:spPr>
          <a:xfrm>
            <a:off x="7199678" y="6364287"/>
            <a:ext cx="2501900" cy="268405"/>
          </a:xfrm>
          <a:prstGeom prst="rect">
            <a:avLst/>
          </a:prstGeom>
          <a:noFill/>
        </p:spPr>
        <p:txBody>
          <a:bodyPr wrap="square">
            <a:spAutoFit/>
          </a:bodyPr>
          <a:lstStyle/>
          <a:p>
            <a:pPr algn="ctr"/>
            <a:r>
              <a:rPr lang="en-US" sz="1100" dirty="0"/>
              <a:t>* There’s a newer solution available</a:t>
            </a:r>
          </a:p>
        </p:txBody>
      </p:sp>
    </p:spTree>
    <p:extLst>
      <p:ext uri="{BB962C8B-B14F-4D97-AF65-F5344CB8AC3E}">
        <p14:creationId xmlns:p14="http://schemas.microsoft.com/office/powerpoint/2010/main" val="3787272577"/>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D45015-0BD1-4582-ADF0-C6348E2EE897}"/>
              </a:ext>
            </a:extLst>
          </p:cNvPr>
          <p:cNvSpPr>
            <a:spLocks noGrp="1"/>
          </p:cNvSpPr>
          <p:nvPr>
            <p:ph type="title"/>
          </p:nvPr>
        </p:nvSpPr>
        <p:spPr/>
        <p:txBody>
          <a:bodyPr/>
          <a:lstStyle/>
          <a:p>
            <a:r>
              <a:rPr lang="en-US" sz="3600"/>
              <a:t>AMD SEV</a:t>
            </a:r>
          </a:p>
        </p:txBody>
      </p:sp>
      <p:sp>
        <p:nvSpPr>
          <p:cNvPr id="3" name="Content Placeholder 2">
            <a:extLst>
              <a:ext uri="{FF2B5EF4-FFF2-40B4-BE49-F238E27FC236}">
                <a16:creationId xmlns:a16="http://schemas.microsoft.com/office/drawing/2014/main" id="{59006E52-6E8D-4C08-8E90-34B226043EC4}"/>
              </a:ext>
            </a:extLst>
          </p:cNvPr>
          <p:cNvSpPr>
            <a:spLocks noGrp="1"/>
          </p:cNvSpPr>
          <p:nvPr>
            <p:ph type="body" sz="quarter" idx="10"/>
          </p:nvPr>
        </p:nvSpPr>
        <p:spPr/>
        <p:txBody>
          <a:bodyPr>
            <a:normAutofit/>
          </a:bodyPr>
          <a:lstStyle/>
          <a:p>
            <a:pPr marL="285750" indent="-285750">
              <a:buFont typeface="Arial" panose="020B0604020202020204" pitchFamily="34" charset="0"/>
              <a:buChar char="•"/>
            </a:pPr>
            <a:r>
              <a:rPr lang="en-US" b="1" i="1" dirty="0"/>
              <a:t>Secure Encrypted Virtualization (SEV)</a:t>
            </a:r>
          </a:p>
          <a:p>
            <a:pPr marL="514350" lvl="1" indent="-285750">
              <a:buFont typeface="Arial" panose="020B0604020202020204" pitchFamily="34" charset="0"/>
              <a:buChar char="•"/>
            </a:pPr>
            <a:r>
              <a:rPr lang="en-US" dirty="0"/>
              <a:t>Memory encryption (confidentiality) – Prevent hypervisor snooping of guest memory</a:t>
            </a:r>
          </a:p>
          <a:p>
            <a:pPr marL="514350" lvl="1" indent="-285750">
              <a:buFont typeface="Arial" panose="020B0604020202020204" pitchFamily="34" charset="0"/>
              <a:buChar char="•"/>
            </a:pPr>
            <a:r>
              <a:rPr lang="en-US" dirty="0"/>
              <a:t>1</a:t>
            </a:r>
            <a:r>
              <a:rPr lang="en-US" baseline="30000" dirty="0"/>
              <a:t>st</a:t>
            </a:r>
            <a:r>
              <a:rPr lang="en-US" dirty="0"/>
              <a:t> Generation AMD EPYC</a:t>
            </a:r>
            <a:r>
              <a:rPr lang="en-US" baseline="30000" dirty="0"/>
              <a:t>TM</a:t>
            </a:r>
            <a:r>
              <a:rPr lang="en-US" dirty="0"/>
              <a:t> Processors (2017)</a:t>
            </a:r>
          </a:p>
          <a:p>
            <a:pPr marL="285750" indent="-285750">
              <a:buFont typeface="Arial" panose="020B0604020202020204" pitchFamily="34" charset="0"/>
              <a:buChar char="•"/>
            </a:pPr>
            <a:r>
              <a:rPr lang="en-US" b="1" i="1" dirty="0"/>
              <a:t>Secure Encrypted Virtualization with Encrypted State (SEV-ES)</a:t>
            </a:r>
          </a:p>
          <a:p>
            <a:pPr marL="514350" lvl="1" indent="-285750">
              <a:buFont typeface="Arial" panose="020B0604020202020204" pitchFamily="34" charset="0"/>
              <a:buChar char="•"/>
            </a:pPr>
            <a:r>
              <a:rPr lang="en-US" dirty="0"/>
              <a:t>Register confidentiality – Protect guest registers across world switch</a:t>
            </a:r>
          </a:p>
          <a:p>
            <a:pPr marL="514350" lvl="1" indent="-285750">
              <a:buFont typeface="Arial" panose="020B0604020202020204" pitchFamily="34" charset="0"/>
              <a:buChar char="•"/>
            </a:pPr>
            <a:r>
              <a:rPr lang="en-US" dirty="0"/>
              <a:t>1</a:t>
            </a:r>
            <a:r>
              <a:rPr lang="en-US" baseline="30000" dirty="0"/>
              <a:t>st</a:t>
            </a:r>
            <a:r>
              <a:rPr lang="en-US" dirty="0"/>
              <a:t> Generation AMD EPYC</a:t>
            </a:r>
            <a:r>
              <a:rPr lang="en-US" baseline="30000" dirty="0"/>
              <a:t>TM</a:t>
            </a:r>
            <a:r>
              <a:rPr lang="en-US" dirty="0"/>
              <a:t> Processors (2017)</a:t>
            </a:r>
          </a:p>
          <a:p>
            <a:pPr marL="285750" indent="-285750">
              <a:buFont typeface="Arial" panose="020B0604020202020204" pitchFamily="34" charset="0"/>
              <a:buChar char="•"/>
            </a:pPr>
            <a:r>
              <a:rPr lang="en-US" b="1" i="1" dirty="0"/>
              <a:t>Secure Encrypted Virtualization with Secure Nested Paging (SEV-SNP)</a:t>
            </a:r>
          </a:p>
          <a:p>
            <a:pPr marL="514350" lvl="1" indent="-285750">
              <a:buFont typeface="Arial" panose="020B0604020202020204" pitchFamily="34" charset="0"/>
              <a:buChar char="•"/>
            </a:pPr>
            <a:r>
              <a:rPr lang="en-US" dirty="0"/>
              <a:t>Integrity protection for memory – Prevent hypervisor tampering of guest memory</a:t>
            </a:r>
          </a:p>
          <a:p>
            <a:pPr marL="514350" lvl="1" indent="-285750">
              <a:buFont typeface="Arial" panose="020B0604020202020204" pitchFamily="34" charset="0"/>
              <a:buChar char="•"/>
            </a:pPr>
            <a:r>
              <a:rPr lang="en-US" dirty="0"/>
              <a:t>3</a:t>
            </a:r>
            <a:r>
              <a:rPr lang="en-US" baseline="30000" dirty="0"/>
              <a:t>rd</a:t>
            </a:r>
            <a:r>
              <a:rPr lang="en-US" dirty="0"/>
              <a:t> Generation AMD EPYC</a:t>
            </a:r>
            <a:r>
              <a:rPr lang="en-US" baseline="30000" dirty="0"/>
              <a:t>TM</a:t>
            </a:r>
            <a:r>
              <a:rPr lang="en-US" dirty="0"/>
              <a:t> Processors (2021)</a:t>
            </a:r>
          </a:p>
          <a:p>
            <a:pPr marL="514350" lvl="1" indent="-285750">
              <a:buFont typeface="Arial" panose="020B0604020202020204" pitchFamily="34" charset="0"/>
              <a:buChar char="•"/>
            </a:pPr>
            <a:r>
              <a:rPr lang="en-US" dirty="0"/>
              <a:t>Guest support in Linux 5.19</a:t>
            </a:r>
          </a:p>
          <a:p>
            <a:pPr marL="514350" lvl="1" indent="-285750">
              <a:buFont typeface="Arial" panose="020B0604020202020204" pitchFamily="34" charset="0"/>
              <a:buChar char="•"/>
            </a:pPr>
            <a:r>
              <a:rPr lang="en-US" dirty="0"/>
              <a:t>Host support expected to be merged in Linux 6.9</a:t>
            </a:r>
          </a:p>
        </p:txBody>
      </p:sp>
      <p:graphicFrame>
        <p:nvGraphicFramePr>
          <p:cNvPr id="5" name="Content Placeholder 4">
            <a:extLst>
              <a:ext uri="{FF2B5EF4-FFF2-40B4-BE49-F238E27FC236}">
                <a16:creationId xmlns:a16="http://schemas.microsoft.com/office/drawing/2014/main" id="{0206BB59-BF5E-4EE7-AC05-507B45C4AE3E}"/>
              </a:ext>
            </a:extLst>
          </p:cNvPr>
          <p:cNvGraphicFramePr>
            <a:graphicFrameLocks/>
          </p:cNvGraphicFramePr>
          <p:nvPr/>
        </p:nvGraphicFramePr>
        <p:xfrm>
          <a:off x="576490" y="4369623"/>
          <a:ext cx="11224274" cy="271746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84979892"/>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B68C2EEB-A5EE-AA3D-A13F-28FEEA685D51}"/>
              </a:ext>
            </a:extLst>
          </p:cNvPr>
          <p:cNvSpPr/>
          <p:nvPr/>
        </p:nvSpPr>
        <p:spPr>
          <a:xfrm>
            <a:off x="587375" y="4052884"/>
            <a:ext cx="11017249" cy="1801761"/>
          </a:xfrm>
          <a:prstGeom prst="rect">
            <a:avLst/>
          </a:prstGeom>
          <a:gradFill>
            <a:gsLst>
              <a:gs pos="0">
                <a:srgbClr val="000000">
                  <a:alpha val="60000"/>
                </a:srgbClr>
              </a:gs>
              <a:gs pos="100000">
                <a:schemeClr val="bg1">
                  <a:alpha val="60000"/>
                </a:schemeClr>
              </a:gs>
              <a:gs pos="50000">
                <a:srgbClr val="19191E"/>
              </a:gs>
            </a:gsLst>
            <a:lin ang="0" scaled="1"/>
          </a:gradFill>
          <a:ln w="9525" cap="flat" cmpd="sng" algn="ctr">
            <a:noFill/>
            <a:prstDash val="solid"/>
          </a:ln>
          <a:effectLst>
            <a:outerShdw blurRad="292100" dist="38100" algn="l"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Klavika Medium"/>
              <a:ea typeface="+mn-ea"/>
              <a:cs typeface="+mn-cs"/>
            </a:endParaRPr>
          </a:p>
        </p:txBody>
      </p:sp>
      <p:sp>
        <p:nvSpPr>
          <p:cNvPr id="17" name="TextBox 28">
            <a:extLst>
              <a:ext uri="{FF2B5EF4-FFF2-40B4-BE49-F238E27FC236}">
                <a16:creationId xmlns:a16="http://schemas.microsoft.com/office/drawing/2014/main" id="{001D3DAD-90DE-E09F-DA7F-91E798C59AA4}"/>
              </a:ext>
            </a:extLst>
          </p:cNvPr>
          <p:cNvSpPr txBox="1"/>
          <p:nvPr/>
        </p:nvSpPr>
        <p:spPr>
          <a:xfrm>
            <a:off x="2903996" y="4800310"/>
            <a:ext cx="2039946" cy="338554"/>
          </a:xfrm>
          <a:prstGeom prst="rect">
            <a:avLst/>
          </a:prstGeom>
          <a:noFill/>
        </p:spPr>
        <p:txBody>
          <a:bodyPr wrap="square" anchor="ctr">
            <a:spAutoFit/>
          </a:bodyPr>
          <a:lstStyle/>
          <a:p>
            <a:pPr algn="ctr" defTabSz="914367">
              <a:defRPr/>
            </a:pPr>
            <a:r>
              <a:rPr lang="en-CA" sz="1600"/>
              <a:t>5nm Process Node</a:t>
            </a:r>
          </a:p>
        </p:txBody>
      </p:sp>
      <p:sp>
        <p:nvSpPr>
          <p:cNvPr id="18" name="TextBox 28">
            <a:extLst>
              <a:ext uri="{FF2B5EF4-FFF2-40B4-BE49-F238E27FC236}">
                <a16:creationId xmlns:a16="http://schemas.microsoft.com/office/drawing/2014/main" id="{C37CFB51-C90E-DF1D-78C0-0A7875CF5456}"/>
              </a:ext>
            </a:extLst>
          </p:cNvPr>
          <p:cNvSpPr txBox="1"/>
          <p:nvPr/>
        </p:nvSpPr>
        <p:spPr>
          <a:xfrm>
            <a:off x="1273860" y="4530364"/>
            <a:ext cx="1475372" cy="861774"/>
          </a:xfrm>
          <a:prstGeom prst="rect">
            <a:avLst/>
          </a:prstGeom>
          <a:noFill/>
        </p:spPr>
        <p:txBody>
          <a:bodyPr wrap="square" anchor="ctr">
            <a:spAutoFit/>
          </a:bodyPr>
          <a:lstStyle/>
          <a:p>
            <a:pPr marL="0" marR="0" lvl="0" indent="0" defTabSz="914367" rtl="0" eaLnBrk="1" fontAlgn="auto" latinLnBrk="0" hangingPunct="1">
              <a:lnSpc>
                <a:spcPct val="100000"/>
              </a:lnSpc>
              <a:spcBef>
                <a:spcPts val="0"/>
              </a:spcBef>
              <a:spcAft>
                <a:spcPts val="0"/>
              </a:spcAft>
              <a:buClrTx/>
              <a:buSzTx/>
              <a:buFontTx/>
              <a:buNone/>
              <a:tabLst/>
              <a:defRPr/>
            </a:pPr>
            <a:r>
              <a:rPr kumimoji="0" lang="en-CA" sz="1600" b="0" i="0" u="none" strike="noStrike" kern="1200" cap="none" spc="0" normalizeH="0" baseline="0" noProof="0">
                <a:ln>
                  <a:noFill/>
                </a:ln>
                <a:effectLst/>
                <a:uLnTx/>
                <a:uFillTx/>
                <a:ea typeface="+mn-ea"/>
                <a:cs typeface="+mn-cs"/>
              </a:rPr>
              <a:t>High</a:t>
            </a:r>
          </a:p>
          <a:p>
            <a:pPr marL="0" marR="0" lvl="0" indent="0" defTabSz="914367" rtl="0" eaLnBrk="1" fontAlgn="auto" latinLnBrk="0" hangingPunct="1">
              <a:lnSpc>
                <a:spcPct val="100000"/>
              </a:lnSpc>
              <a:spcBef>
                <a:spcPts val="0"/>
              </a:spcBef>
              <a:spcAft>
                <a:spcPts val="0"/>
              </a:spcAft>
              <a:buClrTx/>
              <a:buSzTx/>
              <a:buFontTx/>
              <a:buNone/>
              <a:tabLst/>
              <a:defRPr/>
            </a:pPr>
            <a:r>
              <a:rPr kumimoji="0" lang="en-CA" sz="1600" b="0" i="0" u="none" strike="noStrike" kern="1200" cap="none" spc="0" normalizeH="0" baseline="0" noProof="0">
                <a:ln>
                  <a:noFill/>
                </a:ln>
                <a:effectLst/>
                <a:uLnTx/>
                <a:uFillTx/>
                <a:ea typeface="+mn-ea"/>
                <a:cs typeface="+mn-cs"/>
              </a:rPr>
              <a:t>Performance</a:t>
            </a:r>
            <a:br>
              <a:rPr kumimoji="0" lang="en-CA" sz="1600" b="0" i="0" u="none" strike="noStrike" kern="1200" cap="none" spc="0" normalizeH="0" baseline="0" noProof="0">
                <a:ln>
                  <a:noFill/>
                </a:ln>
                <a:effectLst/>
                <a:uLnTx/>
                <a:uFillTx/>
                <a:ea typeface="+mn-ea"/>
                <a:cs typeface="+mn-cs"/>
              </a:rPr>
            </a:br>
            <a:r>
              <a:rPr lang="en-CA" sz="1600"/>
              <a:t>C</a:t>
            </a:r>
            <a:r>
              <a:rPr kumimoji="0" lang="en-CA" sz="1600" b="0" i="0" u="none" strike="noStrike" kern="1200" cap="none" spc="0" normalizeH="0" baseline="0" noProof="0">
                <a:ln>
                  <a:noFill/>
                </a:ln>
                <a:effectLst/>
                <a:uLnTx/>
                <a:uFillTx/>
                <a:ea typeface="+mn-ea"/>
                <a:cs typeface="+mn-cs"/>
              </a:rPr>
              <a:t>ores</a:t>
            </a:r>
          </a:p>
        </p:txBody>
      </p:sp>
      <p:sp>
        <p:nvSpPr>
          <p:cNvPr id="19" name="TextBox 28">
            <a:extLst>
              <a:ext uri="{FF2B5EF4-FFF2-40B4-BE49-F238E27FC236}">
                <a16:creationId xmlns:a16="http://schemas.microsoft.com/office/drawing/2014/main" id="{D0BA1A62-B3FD-0FB1-1569-D81DBF64C3E5}"/>
              </a:ext>
            </a:extLst>
          </p:cNvPr>
          <p:cNvSpPr txBox="1"/>
          <p:nvPr/>
        </p:nvSpPr>
        <p:spPr>
          <a:xfrm>
            <a:off x="5090701" y="4538266"/>
            <a:ext cx="2039946" cy="830997"/>
          </a:xfrm>
          <a:prstGeom prst="rect">
            <a:avLst/>
          </a:prstGeom>
          <a:noFill/>
        </p:spPr>
        <p:txBody>
          <a:bodyPr wrap="square" anchor="ctr">
            <a:spAutoFit/>
          </a:bodyPr>
          <a:lstStyle/>
          <a:p>
            <a:pPr algn="ctr" defTabSz="914367">
              <a:defRPr/>
            </a:pPr>
            <a:r>
              <a:rPr lang="en-CA" sz="1600"/>
              <a:t>High Memory Bandwidth and Capacity</a:t>
            </a:r>
          </a:p>
        </p:txBody>
      </p:sp>
      <p:sp>
        <p:nvSpPr>
          <p:cNvPr id="20" name="TextBox 28">
            <a:extLst>
              <a:ext uri="{FF2B5EF4-FFF2-40B4-BE49-F238E27FC236}">
                <a16:creationId xmlns:a16="http://schemas.microsoft.com/office/drawing/2014/main" id="{5E622210-922B-3482-164F-2A1DA0897CCF}"/>
              </a:ext>
            </a:extLst>
          </p:cNvPr>
          <p:cNvSpPr txBox="1"/>
          <p:nvPr/>
        </p:nvSpPr>
        <p:spPr>
          <a:xfrm>
            <a:off x="7329393" y="4661377"/>
            <a:ext cx="2039946" cy="584775"/>
          </a:xfrm>
          <a:prstGeom prst="rect">
            <a:avLst/>
          </a:prstGeom>
          <a:noFill/>
        </p:spPr>
        <p:txBody>
          <a:bodyPr wrap="square" anchor="ctr">
            <a:spAutoFit/>
          </a:bodyPr>
          <a:lstStyle/>
          <a:p>
            <a:pPr marL="0" marR="0" lvl="0" indent="0" algn="ctr" defTabSz="914367" rtl="0" eaLnBrk="1" fontAlgn="auto" latinLnBrk="0" hangingPunct="1">
              <a:lnSpc>
                <a:spcPct val="100000"/>
              </a:lnSpc>
              <a:spcBef>
                <a:spcPts val="0"/>
              </a:spcBef>
              <a:spcAft>
                <a:spcPts val="0"/>
              </a:spcAft>
              <a:buClrTx/>
              <a:buSzTx/>
              <a:buFontTx/>
              <a:buNone/>
              <a:tabLst/>
              <a:defRPr/>
            </a:pPr>
            <a:r>
              <a:rPr lang="en-CA" sz="1600"/>
              <a:t>AMD</a:t>
            </a:r>
            <a:br>
              <a:rPr lang="en-CA" sz="1600"/>
            </a:br>
            <a:r>
              <a:rPr lang="en-CA" sz="1600"/>
              <a:t>Infinity Guard</a:t>
            </a:r>
          </a:p>
        </p:txBody>
      </p:sp>
      <p:sp>
        <p:nvSpPr>
          <p:cNvPr id="21" name="TextBox 28">
            <a:extLst>
              <a:ext uri="{FF2B5EF4-FFF2-40B4-BE49-F238E27FC236}">
                <a16:creationId xmlns:a16="http://schemas.microsoft.com/office/drawing/2014/main" id="{A8752837-9488-75B6-6FE7-C7048CA65889}"/>
              </a:ext>
            </a:extLst>
          </p:cNvPr>
          <p:cNvSpPr txBox="1"/>
          <p:nvPr/>
        </p:nvSpPr>
        <p:spPr>
          <a:xfrm>
            <a:off x="9568082" y="4784487"/>
            <a:ext cx="2039946" cy="338554"/>
          </a:xfrm>
          <a:prstGeom prst="rect">
            <a:avLst/>
          </a:prstGeom>
          <a:noFill/>
        </p:spPr>
        <p:txBody>
          <a:bodyPr wrap="square" anchor="ctr">
            <a:spAutoFit/>
          </a:bodyPr>
          <a:lstStyle/>
          <a:p>
            <a:pPr algn="ctr" defTabSz="914367">
              <a:defRPr/>
            </a:pPr>
            <a:r>
              <a:rPr lang="en-CA" sz="1600"/>
              <a:t>Energy Efficient</a:t>
            </a:r>
          </a:p>
        </p:txBody>
      </p:sp>
      <p:cxnSp>
        <p:nvCxnSpPr>
          <p:cNvPr id="22" name="Straight Connector 21">
            <a:extLst>
              <a:ext uri="{FF2B5EF4-FFF2-40B4-BE49-F238E27FC236}">
                <a16:creationId xmlns:a16="http://schemas.microsoft.com/office/drawing/2014/main" id="{8EC1E9B9-AE7B-9D6E-F1FD-CE6261D8C01A}"/>
              </a:ext>
            </a:extLst>
          </p:cNvPr>
          <p:cNvCxnSpPr>
            <a:cxnSpLocks/>
          </p:cNvCxnSpPr>
          <p:nvPr/>
        </p:nvCxnSpPr>
        <p:spPr>
          <a:xfrm rot="5400000">
            <a:off x="2009285" y="4953764"/>
            <a:ext cx="1682018" cy="0"/>
          </a:xfrm>
          <a:prstGeom prst="line">
            <a:avLst/>
          </a:prstGeom>
          <a:noFill/>
          <a:ln w="12700" cap="flat" cmpd="sng" algn="ctr">
            <a:gradFill flip="none" rotWithShape="1">
              <a:gsLst>
                <a:gs pos="16000">
                  <a:srgbClr val="636466">
                    <a:lumMod val="5000"/>
                    <a:lumOff val="95000"/>
                    <a:alpha val="0"/>
                  </a:srgbClr>
                </a:gs>
                <a:gs pos="52000">
                  <a:srgbClr val="FFFFFF"/>
                </a:gs>
                <a:gs pos="88000">
                  <a:srgbClr val="636466">
                    <a:lumMod val="30000"/>
                    <a:lumOff val="70000"/>
                    <a:alpha val="0"/>
                  </a:srgbClr>
                </a:gs>
              </a:gsLst>
              <a:lin ang="0" scaled="1"/>
              <a:tileRect/>
            </a:gradFill>
            <a:prstDash val="solid"/>
          </a:ln>
          <a:effectLst/>
        </p:spPr>
      </p:cxnSp>
      <p:cxnSp>
        <p:nvCxnSpPr>
          <p:cNvPr id="24" name="Straight Connector 23">
            <a:extLst>
              <a:ext uri="{FF2B5EF4-FFF2-40B4-BE49-F238E27FC236}">
                <a16:creationId xmlns:a16="http://schemas.microsoft.com/office/drawing/2014/main" id="{0593CADC-BC97-5524-5986-D764E41FD65E}"/>
              </a:ext>
            </a:extLst>
          </p:cNvPr>
          <p:cNvCxnSpPr>
            <a:cxnSpLocks/>
          </p:cNvCxnSpPr>
          <p:nvPr/>
        </p:nvCxnSpPr>
        <p:spPr>
          <a:xfrm rot="5400000">
            <a:off x="4150319" y="4953764"/>
            <a:ext cx="1682018" cy="0"/>
          </a:xfrm>
          <a:prstGeom prst="line">
            <a:avLst/>
          </a:prstGeom>
          <a:noFill/>
          <a:ln w="12700" cap="flat" cmpd="sng" algn="ctr">
            <a:gradFill flip="none" rotWithShape="1">
              <a:gsLst>
                <a:gs pos="16000">
                  <a:srgbClr val="636466">
                    <a:lumMod val="5000"/>
                    <a:lumOff val="95000"/>
                    <a:alpha val="0"/>
                  </a:srgbClr>
                </a:gs>
                <a:gs pos="52000">
                  <a:srgbClr val="FFFFFF"/>
                </a:gs>
                <a:gs pos="88000">
                  <a:srgbClr val="636466">
                    <a:lumMod val="30000"/>
                    <a:lumOff val="70000"/>
                    <a:alpha val="0"/>
                  </a:srgbClr>
                </a:gs>
              </a:gsLst>
              <a:lin ang="0" scaled="1"/>
              <a:tileRect/>
            </a:gradFill>
            <a:prstDash val="solid"/>
          </a:ln>
          <a:effectLst/>
        </p:spPr>
      </p:cxnSp>
      <p:cxnSp>
        <p:nvCxnSpPr>
          <p:cNvPr id="26" name="Straight Connector 25">
            <a:extLst>
              <a:ext uri="{FF2B5EF4-FFF2-40B4-BE49-F238E27FC236}">
                <a16:creationId xmlns:a16="http://schemas.microsoft.com/office/drawing/2014/main" id="{00106D38-4CED-6B7F-8544-0DCC9655B780}"/>
              </a:ext>
            </a:extLst>
          </p:cNvPr>
          <p:cNvCxnSpPr>
            <a:cxnSpLocks/>
          </p:cNvCxnSpPr>
          <p:nvPr/>
        </p:nvCxnSpPr>
        <p:spPr>
          <a:xfrm rot="5400000">
            <a:off x="6389011" y="4953764"/>
            <a:ext cx="1682018" cy="0"/>
          </a:xfrm>
          <a:prstGeom prst="line">
            <a:avLst/>
          </a:prstGeom>
          <a:noFill/>
          <a:ln w="12700" cap="flat" cmpd="sng" algn="ctr">
            <a:gradFill flip="none" rotWithShape="1">
              <a:gsLst>
                <a:gs pos="16000">
                  <a:srgbClr val="636466">
                    <a:lumMod val="5000"/>
                    <a:lumOff val="95000"/>
                    <a:alpha val="0"/>
                  </a:srgbClr>
                </a:gs>
                <a:gs pos="52000">
                  <a:srgbClr val="FFFFFF"/>
                </a:gs>
                <a:gs pos="88000">
                  <a:srgbClr val="636466">
                    <a:lumMod val="30000"/>
                    <a:lumOff val="70000"/>
                    <a:alpha val="0"/>
                  </a:srgbClr>
                </a:gs>
              </a:gsLst>
              <a:lin ang="0" scaled="1"/>
              <a:tileRect/>
            </a:gradFill>
            <a:prstDash val="solid"/>
          </a:ln>
          <a:effectLst/>
        </p:spPr>
      </p:cxnSp>
      <p:cxnSp>
        <p:nvCxnSpPr>
          <p:cNvPr id="27" name="Straight Connector 26">
            <a:extLst>
              <a:ext uri="{FF2B5EF4-FFF2-40B4-BE49-F238E27FC236}">
                <a16:creationId xmlns:a16="http://schemas.microsoft.com/office/drawing/2014/main" id="{02B3BDDE-CF01-763A-ABAC-03957A4C687C}"/>
              </a:ext>
            </a:extLst>
          </p:cNvPr>
          <p:cNvCxnSpPr>
            <a:cxnSpLocks/>
          </p:cNvCxnSpPr>
          <p:nvPr/>
        </p:nvCxnSpPr>
        <p:spPr>
          <a:xfrm rot="5400000">
            <a:off x="8627703" y="4953764"/>
            <a:ext cx="1682018" cy="0"/>
          </a:xfrm>
          <a:prstGeom prst="line">
            <a:avLst/>
          </a:prstGeom>
          <a:noFill/>
          <a:ln w="12700" cap="flat" cmpd="sng" algn="ctr">
            <a:gradFill flip="none" rotWithShape="1">
              <a:gsLst>
                <a:gs pos="16000">
                  <a:srgbClr val="636466">
                    <a:lumMod val="5000"/>
                    <a:lumOff val="95000"/>
                    <a:alpha val="0"/>
                  </a:srgbClr>
                </a:gs>
                <a:gs pos="52000">
                  <a:srgbClr val="FFFFFF"/>
                </a:gs>
                <a:gs pos="88000">
                  <a:srgbClr val="636466">
                    <a:lumMod val="30000"/>
                    <a:lumOff val="70000"/>
                    <a:alpha val="0"/>
                  </a:srgbClr>
                </a:gs>
              </a:gsLst>
              <a:lin ang="0" scaled="1"/>
              <a:tileRect/>
            </a:gradFill>
            <a:prstDash val="solid"/>
          </a:ln>
          <a:effectLst/>
        </p:spPr>
      </p:cxnSp>
      <p:pic>
        <p:nvPicPr>
          <p:cNvPr id="4" name="Picture 3">
            <a:extLst>
              <a:ext uri="{FF2B5EF4-FFF2-40B4-BE49-F238E27FC236}">
                <a16:creationId xmlns:a16="http://schemas.microsoft.com/office/drawing/2014/main" id="{93D99944-E59C-E87B-C0A2-456F42092A64}"/>
              </a:ext>
            </a:extLst>
          </p:cNvPr>
          <p:cNvPicPr>
            <a:picLocks noChangeAspect="1"/>
          </p:cNvPicPr>
          <p:nvPr/>
        </p:nvPicPr>
        <p:blipFill>
          <a:blip r:embed="rId3" cstate="print">
            <a:lum bright="100000"/>
            <a:extLst>
              <a:ext uri="{28A0092B-C50C-407E-A947-70E740481C1C}">
                <a14:useLocalDpi xmlns:a14="http://schemas.microsoft.com/office/drawing/2010/main"/>
              </a:ext>
            </a:extLst>
          </a:blip>
          <a:stretch>
            <a:fillRect/>
          </a:stretch>
        </p:blipFill>
        <p:spPr>
          <a:xfrm>
            <a:off x="683349" y="4671763"/>
            <a:ext cx="590511" cy="575213"/>
          </a:xfrm>
          <a:prstGeom prst="rect">
            <a:avLst/>
          </a:prstGeom>
        </p:spPr>
      </p:pic>
      <p:sp>
        <p:nvSpPr>
          <p:cNvPr id="5" name="TextBox 4">
            <a:extLst>
              <a:ext uri="{FF2B5EF4-FFF2-40B4-BE49-F238E27FC236}">
                <a16:creationId xmlns:a16="http://schemas.microsoft.com/office/drawing/2014/main" id="{A0629195-1BED-9C42-C275-C1A7ED646830}"/>
              </a:ext>
            </a:extLst>
          </p:cNvPr>
          <p:cNvSpPr txBox="1"/>
          <p:nvPr/>
        </p:nvSpPr>
        <p:spPr>
          <a:xfrm>
            <a:off x="598607" y="1763542"/>
            <a:ext cx="5729116" cy="1661993"/>
          </a:xfrm>
          <a:prstGeom prst="rect">
            <a:avLst/>
          </a:prstGeom>
          <a:noFill/>
        </p:spPr>
        <p:txBody>
          <a:bodyPr wrap="square" lIns="0" anchor="ctr">
            <a:spAutoFit/>
          </a:bodyPr>
          <a:lstStyle/>
          <a:p>
            <a:pPr defTabSz="433101">
              <a:lnSpc>
                <a:spcPct val="85000"/>
              </a:lnSpc>
              <a:defRPr/>
            </a:pPr>
            <a:r>
              <a:rPr lang="en-US" sz="4000" b="1" spc="-117">
                <a:solidFill>
                  <a:srgbClr val="FFFFFF"/>
                </a:solidFill>
                <a:latin typeface="+mj-lt"/>
                <a:cs typeface="Arial" panose="020B0604020202020204" pitchFamily="34" charset="0"/>
              </a:rPr>
              <a:t>Advancing Data Center Performance and Efficiency</a:t>
            </a:r>
          </a:p>
        </p:txBody>
      </p:sp>
      <p:pic>
        <p:nvPicPr>
          <p:cNvPr id="3" name="Picture 2" descr="Graphical user interface&#10;&#10;Description automatically generated">
            <a:extLst>
              <a:ext uri="{FF2B5EF4-FFF2-40B4-BE49-F238E27FC236}">
                <a16:creationId xmlns:a16="http://schemas.microsoft.com/office/drawing/2014/main" id="{AA9DED7B-2448-4A16-7643-9F3C02117B08}"/>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a:stretch/>
        </p:blipFill>
        <p:spPr>
          <a:xfrm>
            <a:off x="7230020" y="567458"/>
            <a:ext cx="3386666" cy="3165841"/>
          </a:xfrm>
          <a:prstGeom prst="rect">
            <a:avLst/>
          </a:prstGeom>
        </p:spPr>
      </p:pic>
      <p:cxnSp>
        <p:nvCxnSpPr>
          <p:cNvPr id="6" name="Straight Connector 5">
            <a:extLst>
              <a:ext uri="{FF2B5EF4-FFF2-40B4-BE49-F238E27FC236}">
                <a16:creationId xmlns:a16="http://schemas.microsoft.com/office/drawing/2014/main" id="{2D4C6008-4405-FD07-FC76-EF81DDC53A14}"/>
              </a:ext>
            </a:extLst>
          </p:cNvPr>
          <p:cNvCxnSpPr>
            <a:cxnSpLocks/>
          </p:cNvCxnSpPr>
          <p:nvPr/>
        </p:nvCxnSpPr>
        <p:spPr>
          <a:xfrm flipH="1">
            <a:off x="683349" y="4068365"/>
            <a:ext cx="10921275" cy="0"/>
          </a:xfrm>
          <a:prstGeom prst="line">
            <a:avLst/>
          </a:prstGeom>
          <a:ln>
            <a:solidFill>
              <a:schemeClr val="tx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1C84191F-C6E9-C98E-7DE1-608BC037C6C3}"/>
              </a:ext>
            </a:extLst>
          </p:cNvPr>
          <p:cNvSpPr txBox="1"/>
          <p:nvPr/>
        </p:nvSpPr>
        <p:spPr>
          <a:xfrm>
            <a:off x="3923969" y="6470785"/>
            <a:ext cx="7068897" cy="276999"/>
          </a:xfrm>
          <a:prstGeom prst="rect">
            <a:avLst/>
          </a:prstGeom>
        </p:spPr>
        <p:txBody>
          <a:bodyPr wrap="square" anchor="b">
            <a:spAutoFit/>
          </a:bodyPr>
          <a:lstStyle>
            <a:defPPr>
              <a:defRPr lang="en-US"/>
            </a:defPPr>
            <a:lvl1pPr>
              <a:defRPr sz="800">
                <a:solidFill>
                  <a:schemeClr val="tx2"/>
                </a:solidFill>
              </a:defRPr>
            </a:lvl1pPr>
          </a:lstStyle>
          <a:p>
            <a:pPr marL="0" marR="0" lvl="0" indent="0" algn="l" defTabSz="914367" rtl="0" eaLnBrk="1" fontAlgn="auto" latinLnBrk="0" hangingPunct="1">
              <a:lnSpc>
                <a:spcPct val="100000"/>
              </a:lnSpc>
              <a:spcBef>
                <a:spcPts val="0"/>
              </a:spcBef>
              <a:spcAft>
                <a:spcPts val="0"/>
              </a:spcAft>
              <a:buClrTx/>
              <a:buSzTx/>
              <a:buFontTx/>
              <a:buNone/>
              <a:tabLst/>
              <a:defRPr/>
            </a:pPr>
            <a:r>
              <a:rPr lang="en-US" sz="600" b="1" spc="-6" dirty="0">
                <a:solidFill>
                  <a:schemeClr val="accent2"/>
                </a:solidFill>
                <a:cs typeface="Arial" panose="020B0604020202020204" pitchFamily="34" charset="0"/>
              </a:rPr>
              <a:t>AMD Infinity Guard features vary by EPYC™ Processor series and/or generations. Infinity Guard security features must be enabled by server OEMs and/or Cloud Service Providers to operate. Check with your OEM or provider to confirm support of these features. Learn more about Infinity Guard at </a:t>
            </a:r>
            <a:r>
              <a:rPr lang="en-US" sz="600" b="1" spc="-6" dirty="0">
                <a:solidFill>
                  <a:schemeClr val="accent2"/>
                </a:solidFill>
                <a:cs typeface="Arial" panose="020B0604020202020204" pitchFamily="34" charset="0"/>
                <a:hlinkClick r:id="rId5">
                  <a:extLst>
                    <a:ext uri="{A12FA001-AC4F-418D-AE19-62706E023703}">
                      <ahyp:hlinkClr xmlns:ahyp="http://schemas.microsoft.com/office/drawing/2018/hyperlinkcolor" val="tx"/>
                    </a:ext>
                  </a:extLst>
                </a:hlinkClick>
              </a:rPr>
              <a:t>https://www.amd.com/en/technologies/infinity-guard</a:t>
            </a:r>
            <a:r>
              <a:rPr lang="en-US" sz="600" b="1" spc="-6" dirty="0">
                <a:solidFill>
                  <a:schemeClr val="accent2"/>
                </a:solidFill>
                <a:cs typeface="Arial" panose="020B0604020202020204" pitchFamily="34" charset="0"/>
              </a:rPr>
              <a:t>. GD-183A </a:t>
            </a:r>
          </a:p>
        </p:txBody>
      </p:sp>
      <p:sp>
        <p:nvSpPr>
          <p:cNvPr id="9" name="Title 1">
            <a:extLst>
              <a:ext uri="{FF2B5EF4-FFF2-40B4-BE49-F238E27FC236}">
                <a16:creationId xmlns:a16="http://schemas.microsoft.com/office/drawing/2014/main" id="{EF7E48C1-C846-33DF-358C-FA978CCCAB2A}"/>
              </a:ext>
            </a:extLst>
          </p:cNvPr>
          <p:cNvSpPr>
            <a:spLocks noGrp="1"/>
          </p:cNvSpPr>
          <p:nvPr>
            <p:ph type="title"/>
          </p:nvPr>
        </p:nvSpPr>
        <p:spPr>
          <a:xfrm>
            <a:off x="634726" y="857097"/>
            <a:ext cx="11018520" cy="707886"/>
          </a:xfrm>
        </p:spPr>
        <p:txBody>
          <a:bodyPr/>
          <a:lstStyle/>
          <a:p>
            <a:pPr marL="0" marR="0" lvl="0" indent="0" defTabSz="932742" rtl="0" eaLnBrk="1" fontAlgn="auto" latinLnBrk="0" hangingPunct="1">
              <a:lnSpc>
                <a:spcPct val="100000"/>
              </a:lnSpc>
              <a:spcBef>
                <a:spcPct val="0"/>
              </a:spcBef>
              <a:spcAft>
                <a:spcPts val="0"/>
              </a:spcAft>
              <a:tabLst/>
              <a:defRPr/>
            </a:pPr>
            <a:r>
              <a:rPr lang="en-US"/>
              <a:t>4</a:t>
            </a:r>
            <a:r>
              <a:rPr lang="en-US" baseline="30000"/>
              <a:t>th</a:t>
            </a:r>
            <a:r>
              <a:rPr lang="en-US"/>
              <a:t> Gen AMD EPYC™ Processors</a:t>
            </a:r>
            <a:br>
              <a:rPr lang="en-US"/>
            </a:br>
            <a:r>
              <a:rPr lang="en-US" sz="1800" b="0">
                <a:solidFill>
                  <a:srgbClr val="00C2DE"/>
                </a:solidFill>
                <a:latin typeface="+mn-lt"/>
                <a:cs typeface="Arial" panose="020B0604020202020204" pitchFamily="34" charset="0"/>
              </a:rPr>
              <a:t>AMD EPYC™ 9004 Series – formerly codenamed “Genoa”</a:t>
            </a:r>
            <a:endParaRPr lang="en-GB"/>
          </a:p>
        </p:txBody>
      </p:sp>
    </p:spTree>
    <p:extLst>
      <p:ext uri="{BB962C8B-B14F-4D97-AF65-F5344CB8AC3E}">
        <p14:creationId xmlns:p14="http://schemas.microsoft.com/office/powerpoint/2010/main" val="4179753381"/>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BED183-9368-3F56-580D-C79CE4820602}"/>
              </a:ext>
            </a:extLst>
          </p:cNvPr>
          <p:cNvSpPr>
            <a:spLocks noGrp="1"/>
          </p:cNvSpPr>
          <p:nvPr>
            <p:ph type="title"/>
          </p:nvPr>
        </p:nvSpPr>
        <p:spPr>
          <a:xfrm>
            <a:off x="588962" y="508595"/>
            <a:ext cx="11156840" cy="800219"/>
          </a:xfrm>
        </p:spPr>
        <p:txBody>
          <a:bodyPr/>
          <a:lstStyle/>
          <a:p>
            <a:r>
              <a:rPr lang="en-US"/>
              <a:t>4</a:t>
            </a:r>
            <a:r>
              <a:rPr lang="en-US" baseline="30000"/>
              <a:t>th</a:t>
            </a:r>
            <a:r>
              <a:rPr lang="en-US"/>
              <a:t> Gen AMD EPYC</a:t>
            </a:r>
            <a:r>
              <a:rPr lang="en-US" baseline="30000"/>
              <a:t>™</a:t>
            </a:r>
            <a:r>
              <a:rPr lang="en-US"/>
              <a:t> CPUs</a:t>
            </a:r>
            <a:br>
              <a:rPr lang="en-US"/>
            </a:br>
            <a:r>
              <a:rPr lang="en-US" sz="1400" b="0" baseline="30000">
                <a:solidFill>
                  <a:srgbClr val="00C2DE"/>
                </a:solidFill>
                <a:latin typeface="+mn-lt"/>
                <a:cs typeface="Arial" panose="020B0604020202020204" pitchFamily="34" charset="0"/>
              </a:rPr>
              <a:t>up to </a:t>
            </a:r>
            <a:r>
              <a:rPr lang="en-US" sz="2400" i="1">
                <a:solidFill>
                  <a:srgbClr val="00C2DE"/>
                </a:solidFill>
                <a:latin typeface="+mn-lt"/>
                <a:cs typeface="Arial" panose="020B0604020202020204" pitchFamily="34" charset="0"/>
              </a:rPr>
              <a:t>2.25x the performance </a:t>
            </a:r>
            <a:r>
              <a:rPr lang="en-US" sz="2400" b="0">
                <a:solidFill>
                  <a:srgbClr val="00C2DE"/>
                </a:solidFill>
                <a:latin typeface="+mn-lt"/>
                <a:cs typeface="Arial" panose="020B0604020202020204" pitchFamily="34" charset="0"/>
              </a:rPr>
              <a:t>of 5th Gen Intel® Xeon® CPUs</a:t>
            </a:r>
            <a:endParaRPr lang="en-US" sz="1800" b="0">
              <a:solidFill>
                <a:srgbClr val="00C2DE"/>
              </a:solidFill>
              <a:latin typeface="+mn-lt"/>
              <a:cs typeface="Arial" panose="020B0604020202020204" pitchFamily="34" charset="0"/>
            </a:endParaRPr>
          </a:p>
        </p:txBody>
      </p:sp>
      <p:graphicFrame>
        <p:nvGraphicFramePr>
          <p:cNvPr id="6" name="Content Placeholder 5">
            <a:extLst>
              <a:ext uri="{FF2B5EF4-FFF2-40B4-BE49-F238E27FC236}">
                <a16:creationId xmlns:a16="http://schemas.microsoft.com/office/drawing/2014/main" id="{2637DBB1-2646-D6E6-4092-C315E8DD6097}"/>
              </a:ext>
            </a:extLst>
          </p:cNvPr>
          <p:cNvGraphicFramePr>
            <a:graphicFrameLocks noGrp="1"/>
          </p:cNvGraphicFramePr>
          <p:nvPr>
            <p:ph sz="quarter" idx="10"/>
          </p:nvPr>
        </p:nvGraphicFramePr>
        <p:xfrm>
          <a:off x="331694" y="1431925"/>
          <a:ext cx="11271344" cy="4978500"/>
        </p:xfrm>
        <a:graphic>
          <a:graphicData uri="http://schemas.openxmlformats.org/drawingml/2006/chart">
            <c:chart xmlns:c="http://schemas.openxmlformats.org/drawingml/2006/chart" xmlns:r="http://schemas.openxmlformats.org/officeDocument/2006/relationships" r:id="rId3"/>
          </a:graphicData>
        </a:graphic>
      </p:graphicFrame>
      <p:grpSp>
        <p:nvGrpSpPr>
          <p:cNvPr id="14" name="Group 13">
            <a:extLst>
              <a:ext uri="{FF2B5EF4-FFF2-40B4-BE49-F238E27FC236}">
                <a16:creationId xmlns:a16="http://schemas.microsoft.com/office/drawing/2014/main" id="{32BF26FF-7351-08EE-868C-F52217217A2C}"/>
              </a:ext>
            </a:extLst>
          </p:cNvPr>
          <p:cNvGrpSpPr/>
          <p:nvPr/>
        </p:nvGrpSpPr>
        <p:grpSpPr>
          <a:xfrm>
            <a:off x="1420528" y="4356844"/>
            <a:ext cx="606683" cy="1014531"/>
            <a:chOff x="1773150" y="4384649"/>
            <a:chExt cx="590688" cy="1014531"/>
          </a:xfrm>
        </p:grpSpPr>
        <p:sp>
          <p:nvSpPr>
            <p:cNvPr id="12" name="TextBox 11">
              <a:extLst>
                <a:ext uri="{FF2B5EF4-FFF2-40B4-BE49-F238E27FC236}">
                  <a16:creationId xmlns:a16="http://schemas.microsoft.com/office/drawing/2014/main" id="{B79F1A03-F79B-8A9E-60FF-689760271720}"/>
                </a:ext>
              </a:extLst>
            </p:cNvPr>
            <p:cNvSpPr txBox="1"/>
            <p:nvPr/>
          </p:nvSpPr>
          <p:spPr>
            <a:xfrm rot="16200000">
              <a:off x="1370767" y="4787034"/>
              <a:ext cx="1014529" cy="209764"/>
            </a:xfrm>
            <a:prstGeom prst="rect">
              <a:avLst/>
            </a:prstGeom>
            <a:noFill/>
          </p:spPr>
          <p:txBody>
            <a:bodyPr wrap="square" lIns="0" tIns="0" rIns="0" bIns="0" rtlCol="0" anchor="t">
              <a:spAutoFit/>
            </a:bodyPr>
            <a:lstStyle/>
            <a:p>
              <a:pPr>
                <a:buClr>
                  <a:schemeClr val="accent1"/>
                </a:buClr>
                <a:buSzPct val="60000"/>
              </a:pPr>
              <a:r>
                <a:rPr lang="en-US" sz="1400"/>
                <a:t> 8592+  64C</a:t>
              </a:r>
              <a:endParaRPr lang="en-US"/>
            </a:p>
          </p:txBody>
        </p:sp>
        <p:sp>
          <p:nvSpPr>
            <p:cNvPr id="13" name="TextBox 12">
              <a:extLst>
                <a:ext uri="{FF2B5EF4-FFF2-40B4-BE49-F238E27FC236}">
                  <a16:creationId xmlns:a16="http://schemas.microsoft.com/office/drawing/2014/main" id="{CA53DB3D-1BF4-58CB-F4CA-787CC9693586}"/>
                </a:ext>
              </a:extLst>
            </p:cNvPr>
            <p:cNvSpPr txBox="1"/>
            <p:nvPr/>
          </p:nvSpPr>
          <p:spPr>
            <a:xfrm rot="16200000">
              <a:off x="1751690" y="4787033"/>
              <a:ext cx="1014531" cy="209764"/>
            </a:xfrm>
            <a:prstGeom prst="rect">
              <a:avLst/>
            </a:prstGeom>
            <a:noFill/>
          </p:spPr>
          <p:txBody>
            <a:bodyPr wrap="square" lIns="0" tIns="0" rIns="0" bIns="0" rtlCol="0" anchor="t">
              <a:spAutoFit/>
            </a:bodyPr>
            <a:lstStyle/>
            <a:p>
              <a:pPr>
                <a:buClr>
                  <a:schemeClr val="accent1"/>
                </a:buClr>
                <a:buSzPct val="60000"/>
              </a:pPr>
              <a:r>
                <a:rPr lang="en-US" sz="1400"/>
                <a:t> 9684X  96C</a:t>
              </a:r>
              <a:endParaRPr lang="en-US"/>
            </a:p>
          </p:txBody>
        </p:sp>
      </p:grpSp>
      <p:grpSp>
        <p:nvGrpSpPr>
          <p:cNvPr id="15" name="Group 14">
            <a:extLst>
              <a:ext uri="{FF2B5EF4-FFF2-40B4-BE49-F238E27FC236}">
                <a16:creationId xmlns:a16="http://schemas.microsoft.com/office/drawing/2014/main" id="{D167022C-D672-2039-B90F-B30493C7F273}"/>
              </a:ext>
            </a:extLst>
          </p:cNvPr>
          <p:cNvGrpSpPr/>
          <p:nvPr/>
        </p:nvGrpSpPr>
        <p:grpSpPr>
          <a:xfrm>
            <a:off x="2945650" y="3715352"/>
            <a:ext cx="603010" cy="1617067"/>
            <a:chOff x="1772156" y="4464958"/>
            <a:chExt cx="592676" cy="934222"/>
          </a:xfrm>
        </p:grpSpPr>
        <p:sp>
          <p:nvSpPr>
            <p:cNvPr id="17" name="TextBox 16">
              <a:extLst>
                <a:ext uri="{FF2B5EF4-FFF2-40B4-BE49-F238E27FC236}">
                  <a16:creationId xmlns:a16="http://schemas.microsoft.com/office/drawing/2014/main" id="{345EDAD2-2341-CDD9-47C5-5F1180CDF2FC}"/>
                </a:ext>
              </a:extLst>
            </p:cNvPr>
            <p:cNvSpPr txBox="1"/>
            <p:nvPr/>
          </p:nvSpPr>
          <p:spPr>
            <a:xfrm rot="16200000">
              <a:off x="1410921" y="4826193"/>
              <a:ext cx="934222" cy="211752"/>
            </a:xfrm>
            <a:prstGeom prst="rect">
              <a:avLst/>
            </a:prstGeom>
            <a:noFill/>
          </p:spPr>
          <p:txBody>
            <a:bodyPr wrap="square" lIns="0" tIns="0" rIns="0" bIns="0" rtlCol="0" anchor="t">
              <a:spAutoFit/>
            </a:bodyPr>
            <a:lstStyle/>
            <a:p>
              <a:pPr>
                <a:buClr>
                  <a:schemeClr val="accent1"/>
                </a:buClr>
                <a:buSzPct val="60000"/>
              </a:pPr>
              <a:r>
                <a:rPr lang="en-US" sz="1400"/>
                <a:t>8592+  64C</a:t>
              </a:r>
              <a:endParaRPr lang="en-US"/>
            </a:p>
          </p:txBody>
        </p:sp>
        <p:sp>
          <p:nvSpPr>
            <p:cNvPr id="18" name="TextBox 17">
              <a:extLst>
                <a:ext uri="{FF2B5EF4-FFF2-40B4-BE49-F238E27FC236}">
                  <a16:creationId xmlns:a16="http://schemas.microsoft.com/office/drawing/2014/main" id="{3FA27384-A041-C1A7-D20B-97D261E0ACF3}"/>
                </a:ext>
              </a:extLst>
            </p:cNvPr>
            <p:cNvSpPr txBox="1"/>
            <p:nvPr/>
          </p:nvSpPr>
          <p:spPr>
            <a:xfrm rot="16200000">
              <a:off x="1791845" y="4826193"/>
              <a:ext cx="934222" cy="211752"/>
            </a:xfrm>
            <a:prstGeom prst="rect">
              <a:avLst/>
            </a:prstGeom>
            <a:noFill/>
          </p:spPr>
          <p:txBody>
            <a:bodyPr wrap="square" lIns="0" tIns="0" rIns="0" bIns="0" rtlCol="0" anchor="t">
              <a:spAutoFit/>
            </a:bodyPr>
            <a:lstStyle/>
            <a:p>
              <a:pPr>
                <a:buClr>
                  <a:schemeClr val="accent1"/>
                </a:buClr>
                <a:buSzPct val="60000"/>
              </a:pPr>
              <a:r>
                <a:rPr lang="en-US" sz="1400"/>
                <a:t>9754   128C</a:t>
              </a:r>
              <a:endParaRPr lang="en-US"/>
            </a:p>
          </p:txBody>
        </p:sp>
      </p:grpSp>
      <p:grpSp>
        <p:nvGrpSpPr>
          <p:cNvPr id="19" name="Group 18">
            <a:extLst>
              <a:ext uri="{FF2B5EF4-FFF2-40B4-BE49-F238E27FC236}">
                <a16:creationId xmlns:a16="http://schemas.microsoft.com/office/drawing/2014/main" id="{C3877E08-CE36-8130-F64E-FBA503BC8CD8}"/>
              </a:ext>
            </a:extLst>
          </p:cNvPr>
          <p:cNvGrpSpPr/>
          <p:nvPr/>
        </p:nvGrpSpPr>
        <p:grpSpPr>
          <a:xfrm>
            <a:off x="4397225" y="4013735"/>
            <a:ext cx="681858" cy="1309277"/>
            <a:chOff x="1790054" y="4491854"/>
            <a:chExt cx="556879" cy="907327"/>
          </a:xfrm>
        </p:grpSpPr>
        <p:sp>
          <p:nvSpPr>
            <p:cNvPr id="21" name="TextBox 20">
              <a:extLst>
                <a:ext uri="{FF2B5EF4-FFF2-40B4-BE49-F238E27FC236}">
                  <a16:creationId xmlns:a16="http://schemas.microsoft.com/office/drawing/2014/main" id="{5720B006-8FF4-F650-30C4-5ECC5CFAAC57}"/>
                </a:ext>
              </a:extLst>
            </p:cNvPr>
            <p:cNvSpPr txBox="1"/>
            <p:nvPr/>
          </p:nvSpPr>
          <p:spPr>
            <a:xfrm rot="16200000">
              <a:off x="1424369" y="4857539"/>
              <a:ext cx="907326" cy="175955"/>
            </a:xfrm>
            <a:prstGeom prst="rect">
              <a:avLst/>
            </a:prstGeom>
            <a:noFill/>
          </p:spPr>
          <p:txBody>
            <a:bodyPr wrap="square" lIns="0" tIns="0" rIns="0" bIns="0" rtlCol="0" anchor="t">
              <a:spAutoFit/>
            </a:bodyPr>
            <a:lstStyle/>
            <a:p>
              <a:pPr>
                <a:buClr>
                  <a:schemeClr val="accent1"/>
                </a:buClr>
                <a:buSzPct val="60000"/>
              </a:pPr>
              <a:r>
                <a:rPr lang="en-US" sz="1400"/>
                <a:t>8592+  64C</a:t>
              </a:r>
              <a:endParaRPr lang="en-US"/>
            </a:p>
          </p:txBody>
        </p:sp>
        <p:sp>
          <p:nvSpPr>
            <p:cNvPr id="22" name="TextBox 21">
              <a:extLst>
                <a:ext uri="{FF2B5EF4-FFF2-40B4-BE49-F238E27FC236}">
                  <a16:creationId xmlns:a16="http://schemas.microsoft.com/office/drawing/2014/main" id="{6F5DC824-AFDC-B79E-CF55-E55203E15C12}"/>
                </a:ext>
              </a:extLst>
            </p:cNvPr>
            <p:cNvSpPr txBox="1"/>
            <p:nvPr/>
          </p:nvSpPr>
          <p:spPr>
            <a:xfrm rot="16200000">
              <a:off x="1828069" y="4880316"/>
              <a:ext cx="861774" cy="175955"/>
            </a:xfrm>
            <a:prstGeom prst="rect">
              <a:avLst/>
            </a:prstGeom>
            <a:noFill/>
          </p:spPr>
          <p:txBody>
            <a:bodyPr wrap="square" lIns="0" tIns="0" rIns="0" bIns="0" rtlCol="0" anchor="t">
              <a:spAutoFit/>
            </a:bodyPr>
            <a:lstStyle/>
            <a:p>
              <a:pPr>
                <a:buClr>
                  <a:schemeClr val="accent1"/>
                </a:buClr>
                <a:buSzPct val="60000"/>
              </a:pPr>
              <a:r>
                <a:rPr lang="en-US" sz="1400"/>
                <a:t>9654  96C</a:t>
              </a:r>
              <a:endParaRPr lang="en-US"/>
            </a:p>
          </p:txBody>
        </p:sp>
      </p:grpSp>
      <p:grpSp>
        <p:nvGrpSpPr>
          <p:cNvPr id="23" name="Group 22">
            <a:extLst>
              <a:ext uri="{FF2B5EF4-FFF2-40B4-BE49-F238E27FC236}">
                <a16:creationId xmlns:a16="http://schemas.microsoft.com/office/drawing/2014/main" id="{8330D28B-4627-8244-9E1E-B3666E139489}"/>
              </a:ext>
            </a:extLst>
          </p:cNvPr>
          <p:cNvGrpSpPr/>
          <p:nvPr/>
        </p:nvGrpSpPr>
        <p:grpSpPr>
          <a:xfrm>
            <a:off x="5894686" y="4013733"/>
            <a:ext cx="659666" cy="1310605"/>
            <a:chOff x="1785659" y="4384648"/>
            <a:chExt cx="565669" cy="1014532"/>
          </a:xfrm>
        </p:grpSpPr>
        <p:sp>
          <p:nvSpPr>
            <p:cNvPr id="25" name="TextBox 24">
              <a:extLst>
                <a:ext uri="{FF2B5EF4-FFF2-40B4-BE49-F238E27FC236}">
                  <a16:creationId xmlns:a16="http://schemas.microsoft.com/office/drawing/2014/main" id="{A69FBAE1-A37C-A6C5-8895-F9E1079C6FD6}"/>
                </a:ext>
              </a:extLst>
            </p:cNvPr>
            <p:cNvSpPr txBox="1"/>
            <p:nvPr/>
          </p:nvSpPr>
          <p:spPr>
            <a:xfrm rot="16200000">
              <a:off x="1424367" y="4853143"/>
              <a:ext cx="907329" cy="184745"/>
            </a:xfrm>
            <a:prstGeom prst="rect">
              <a:avLst/>
            </a:prstGeom>
            <a:noFill/>
          </p:spPr>
          <p:txBody>
            <a:bodyPr wrap="square" lIns="0" tIns="0" rIns="0" bIns="0" rtlCol="0" anchor="t">
              <a:spAutoFit/>
            </a:bodyPr>
            <a:lstStyle/>
            <a:p>
              <a:pPr>
                <a:buClr>
                  <a:schemeClr val="accent1"/>
                </a:buClr>
                <a:buSzPct val="60000"/>
              </a:pPr>
              <a:r>
                <a:rPr lang="en-US" sz="1400"/>
                <a:t>8592+  64C</a:t>
              </a:r>
              <a:endParaRPr lang="en-US"/>
            </a:p>
          </p:txBody>
        </p:sp>
        <p:sp>
          <p:nvSpPr>
            <p:cNvPr id="26" name="TextBox 25">
              <a:extLst>
                <a:ext uri="{FF2B5EF4-FFF2-40B4-BE49-F238E27FC236}">
                  <a16:creationId xmlns:a16="http://schemas.microsoft.com/office/drawing/2014/main" id="{FED82282-C9E4-68AD-E91F-91AC0ADD404F}"/>
                </a:ext>
              </a:extLst>
            </p:cNvPr>
            <p:cNvSpPr txBox="1"/>
            <p:nvPr/>
          </p:nvSpPr>
          <p:spPr>
            <a:xfrm rot="16200000">
              <a:off x="1751690" y="4799541"/>
              <a:ext cx="1014532" cy="184745"/>
            </a:xfrm>
            <a:prstGeom prst="rect">
              <a:avLst/>
            </a:prstGeom>
            <a:noFill/>
          </p:spPr>
          <p:txBody>
            <a:bodyPr wrap="square" lIns="0" tIns="0" rIns="0" bIns="0" rtlCol="0" anchor="t">
              <a:spAutoFit/>
            </a:bodyPr>
            <a:lstStyle/>
            <a:p>
              <a:pPr>
                <a:buClr>
                  <a:schemeClr val="accent1"/>
                </a:buClr>
                <a:buSzPct val="60000"/>
              </a:pPr>
              <a:r>
                <a:rPr lang="en-US" sz="1400"/>
                <a:t>9684X  96C</a:t>
              </a:r>
              <a:endParaRPr lang="en-US"/>
            </a:p>
          </p:txBody>
        </p:sp>
      </p:grpSp>
      <p:grpSp>
        <p:nvGrpSpPr>
          <p:cNvPr id="27" name="Group 26">
            <a:extLst>
              <a:ext uri="{FF2B5EF4-FFF2-40B4-BE49-F238E27FC236}">
                <a16:creationId xmlns:a16="http://schemas.microsoft.com/office/drawing/2014/main" id="{78867191-B928-A1F1-EF74-616EB3F99129}"/>
              </a:ext>
            </a:extLst>
          </p:cNvPr>
          <p:cNvGrpSpPr/>
          <p:nvPr/>
        </p:nvGrpSpPr>
        <p:grpSpPr>
          <a:xfrm>
            <a:off x="7400019" y="4013732"/>
            <a:ext cx="655652" cy="1320475"/>
            <a:chOff x="1784819" y="4463166"/>
            <a:chExt cx="567351" cy="936013"/>
          </a:xfrm>
        </p:grpSpPr>
        <p:sp>
          <p:nvSpPr>
            <p:cNvPr id="29" name="TextBox 28">
              <a:extLst>
                <a:ext uri="{FF2B5EF4-FFF2-40B4-BE49-F238E27FC236}">
                  <a16:creationId xmlns:a16="http://schemas.microsoft.com/office/drawing/2014/main" id="{5EC26FB5-EF6E-A49E-C525-3CF0D74CC387}"/>
                </a:ext>
              </a:extLst>
            </p:cNvPr>
            <p:cNvSpPr txBox="1"/>
            <p:nvPr/>
          </p:nvSpPr>
          <p:spPr>
            <a:xfrm rot="16200000">
              <a:off x="1410027" y="4837958"/>
              <a:ext cx="936011" cy="186428"/>
            </a:xfrm>
            <a:prstGeom prst="rect">
              <a:avLst/>
            </a:prstGeom>
            <a:noFill/>
          </p:spPr>
          <p:txBody>
            <a:bodyPr wrap="square" lIns="0" tIns="0" rIns="0" bIns="0" rtlCol="0" anchor="t">
              <a:spAutoFit/>
            </a:bodyPr>
            <a:lstStyle/>
            <a:p>
              <a:pPr>
                <a:buClr>
                  <a:schemeClr val="accent1"/>
                </a:buClr>
                <a:buSzPct val="60000"/>
              </a:pPr>
              <a:r>
                <a:rPr lang="en-US" sz="1400"/>
                <a:t>8592+  64C</a:t>
              </a:r>
              <a:endParaRPr lang="en-US"/>
            </a:p>
          </p:txBody>
        </p:sp>
        <p:sp>
          <p:nvSpPr>
            <p:cNvPr id="30" name="TextBox 29">
              <a:extLst>
                <a:ext uri="{FF2B5EF4-FFF2-40B4-BE49-F238E27FC236}">
                  <a16:creationId xmlns:a16="http://schemas.microsoft.com/office/drawing/2014/main" id="{DDEA594C-E0C2-CD4B-2BE4-DE6DDAD4A7C0}"/>
                </a:ext>
              </a:extLst>
            </p:cNvPr>
            <p:cNvSpPr txBox="1"/>
            <p:nvPr/>
          </p:nvSpPr>
          <p:spPr>
            <a:xfrm rot="16200000">
              <a:off x="1813726" y="4860735"/>
              <a:ext cx="890460" cy="186428"/>
            </a:xfrm>
            <a:prstGeom prst="rect">
              <a:avLst/>
            </a:prstGeom>
            <a:noFill/>
          </p:spPr>
          <p:txBody>
            <a:bodyPr wrap="square" lIns="0" tIns="0" rIns="0" bIns="0" rtlCol="0" anchor="t">
              <a:spAutoFit/>
            </a:bodyPr>
            <a:lstStyle/>
            <a:p>
              <a:pPr>
                <a:buClr>
                  <a:schemeClr val="accent1"/>
                </a:buClr>
                <a:buSzPct val="60000"/>
              </a:pPr>
              <a:r>
                <a:rPr lang="en-US" sz="1400"/>
                <a:t>9754  128C</a:t>
              </a:r>
              <a:endParaRPr lang="en-US"/>
            </a:p>
          </p:txBody>
        </p:sp>
      </p:grpSp>
      <p:grpSp>
        <p:nvGrpSpPr>
          <p:cNvPr id="31" name="Group 30">
            <a:extLst>
              <a:ext uri="{FF2B5EF4-FFF2-40B4-BE49-F238E27FC236}">
                <a16:creationId xmlns:a16="http://schemas.microsoft.com/office/drawing/2014/main" id="{81F84BF0-0AD0-8010-97E0-F72EBA132B35}"/>
              </a:ext>
            </a:extLst>
          </p:cNvPr>
          <p:cNvGrpSpPr/>
          <p:nvPr/>
        </p:nvGrpSpPr>
        <p:grpSpPr>
          <a:xfrm>
            <a:off x="8889915" y="4378916"/>
            <a:ext cx="655519" cy="948712"/>
            <a:chOff x="1784789" y="4463166"/>
            <a:chExt cx="567410" cy="948712"/>
          </a:xfrm>
        </p:grpSpPr>
        <p:sp>
          <p:nvSpPr>
            <p:cNvPr id="33" name="TextBox 32">
              <a:extLst>
                <a:ext uri="{FF2B5EF4-FFF2-40B4-BE49-F238E27FC236}">
                  <a16:creationId xmlns:a16="http://schemas.microsoft.com/office/drawing/2014/main" id="{284321CE-713F-A679-9EA5-A933B1069E4A}"/>
                </a:ext>
              </a:extLst>
            </p:cNvPr>
            <p:cNvSpPr txBox="1"/>
            <p:nvPr/>
          </p:nvSpPr>
          <p:spPr>
            <a:xfrm rot="16200000">
              <a:off x="1410026" y="4837930"/>
              <a:ext cx="936012" cy="186485"/>
            </a:xfrm>
            <a:prstGeom prst="rect">
              <a:avLst/>
            </a:prstGeom>
            <a:noFill/>
          </p:spPr>
          <p:txBody>
            <a:bodyPr wrap="square" lIns="0" tIns="0" rIns="0" bIns="0" rtlCol="0" anchor="t">
              <a:spAutoFit/>
            </a:bodyPr>
            <a:lstStyle/>
            <a:p>
              <a:pPr>
                <a:buClr>
                  <a:schemeClr val="accent1"/>
                </a:buClr>
                <a:buSzPct val="60000"/>
              </a:pPr>
              <a:r>
                <a:rPr lang="en-US" sz="1400"/>
                <a:t>8592+  64C</a:t>
              </a:r>
              <a:endParaRPr lang="en-US"/>
            </a:p>
          </p:txBody>
        </p:sp>
        <p:sp>
          <p:nvSpPr>
            <p:cNvPr id="34" name="TextBox 33">
              <a:extLst>
                <a:ext uri="{FF2B5EF4-FFF2-40B4-BE49-F238E27FC236}">
                  <a16:creationId xmlns:a16="http://schemas.microsoft.com/office/drawing/2014/main" id="{3887F20B-823C-EDE5-3EB4-556280B36462}"/>
                </a:ext>
              </a:extLst>
            </p:cNvPr>
            <p:cNvSpPr txBox="1"/>
            <p:nvPr/>
          </p:nvSpPr>
          <p:spPr>
            <a:xfrm rot="16200000">
              <a:off x="1784600" y="4844279"/>
              <a:ext cx="948712" cy="186486"/>
            </a:xfrm>
            <a:prstGeom prst="rect">
              <a:avLst/>
            </a:prstGeom>
            <a:noFill/>
          </p:spPr>
          <p:txBody>
            <a:bodyPr wrap="square" lIns="0" tIns="0" rIns="0" bIns="0" rtlCol="0" anchor="t">
              <a:spAutoFit/>
            </a:bodyPr>
            <a:lstStyle/>
            <a:p>
              <a:pPr>
                <a:buClr>
                  <a:schemeClr val="accent1"/>
                </a:buClr>
                <a:buSzPct val="60000"/>
              </a:pPr>
              <a:r>
                <a:rPr lang="en-US" sz="1400"/>
                <a:t>9684X  96C</a:t>
              </a:r>
              <a:endParaRPr lang="en-US"/>
            </a:p>
          </p:txBody>
        </p:sp>
      </p:grpSp>
      <p:sp>
        <p:nvSpPr>
          <p:cNvPr id="35" name="Rectangle 34">
            <a:extLst>
              <a:ext uri="{FF2B5EF4-FFF2-40B4-BE49-F238E27FC236}">
                <a16:creationId xmlns:a16="http://schemas.microsoft.com/office/drawing/2014/main" id="{BDC3828B-2AD7-DF6E-854E-369C54111929}"/>
              </a:ext>
            </a:extLst>
          </p:cNvPr>
          <p:cNvSpPr/>
          <p:nvPr/>
        </p:nvSpPr>
        <p:spPr>
          <a:xfrm>
            <a:off x="490763" y="6268109"/>
            <a:ext cx="7124699" cy="203133"/>
          </a:xfrm>
          <a:prstGeom prst="rect">
            <a:avLst/>
          </a:prstGeom>
          <a:noFill/>
        </p:spPr>
        <p:txBody>
          <a:bodyPr wrap="square" lIns="91440" tIns="45720" rIns="91440" bIns="45720" rtlCol="0" anchor="t">
            <a:spAutoFit/>
          </a:bodyPr>
          <a:lstStyle/>
          <a:p>
            <a:pPr defTabSz="914327">
              <a:lnSpc>
                <a:spcPct val="90000"/>
              </a:lnSpc>
              <a:buClr>
                <a:srgbClr val="000000"/>
              </a:buClr>
            </a:pPr>
            <a:r>
              <a:rPr lang="en-US" sz="800" kern="0" dirty="0">
                <a:solidFill>
                  <a:schemeClr val="tx1">
                    <a:lumMod val="50000"/>
                  </a:schemeClr>
                </a:solidFill>
                <a:cs typeface="Calibri"/>
              </a:rPr>
              <a:t>As of 1/4/2024. See endnotes SP5-011F, 012E, 056C, 064C, 104B, 175A, 235  </a:t>
            </a:r>
          </a:p>
        </p:txBody>
      </p:sp>
      <p:grpSp>
        <p:nvGrpSpPr>
          <p:cNvPr id="36" name="Group 35">
            <a:extLst>
              <a:ext uri="{FF2B5EF4-FFF2-40B4-BE49-F238E27FC236}">
                <a16:creationId xmlns:a16="http://schemas.microsoft.com/office/drawing/2014/main" id="{5BA43A5D-627D-2519-FFAC-2D9E2D8E0ECC}"/>
              </a:ext>
            </a:extLst>
          </p:cNvPr>
          <p:cNvGrpSpPr/>
          <p:nvPr/>
        </p:nvGrpSpPr>
        <p:grpSpPr>
          <a:xfrm>
            <a:off x="10396763" y="4011948"/>
            <a:ext cx="668357" cy="1320472"/>
            <a:chOff x="1789275" y="4504173"/>
            <a:chExt cx="550686" cy="895007"/>
          </a:xfrm>
        </p:grpSpPr>
        <p:sp>
          <p:nvSpPr>
            <p:cNvPr id="38" name="TextBox 37">
              <a:extLst>
                <a:ext uri="{FF2B5EF4-FFF2-40B4-BE49-F238E27FC236}">
                  <a16:creationId xmlns:a16="http://schemas.microsoft.com/office/drawing/2014/main" id="{EB858425-CA72-31F8-07FA-B92000BF4907}"/>
                </a:ext>
              </a:extLst>
            </p:cNvPr>
            <p:cNvSpPr txBox="1"/>
            <p:nvPr/>
          </p:nvSpPr>
          <p:spPr>
            <a:xfrm rot="16200000">
              <a:off x="1444639" y="4877031"/>
              <a:ext cx="866785" cy="177513"/>
            </a:xfrm>
            <a:prstGeom prst="rect">
              <a:avLst/>
            </a:prstGeom>
            <a:noFill/>
          </p:spPr>
          <p:txBody>
            <a:bodyPr wrap="square" lIns="0" tIns="0" rIns="0" bIns="0" rtlCol="0" anchor="t">
              <a:spAutoFit/>
            </a:bodyPr>
            <a:lstStyle/>
            <a:p>
              <a:pPr>
                <a:buClr>
                  <a:schemeClr val="accent1"/>
                </a:buClr>
                <a:buSzPct val="60000"/>
              </a:pPr>
              <a:r>
                <a:rPr lang="en-US" sz="1400"/>
                <a:t>8592+  64C</a:t>
              </a:r>
              <a:endParaRPr lang="en-US"/>
            </a:p>
          </p:txBody>
        </p:sp>
        <p:sp>
          <p:nvSpPr>
            <p:cNvPr id="39" name="TextBox 38">
              <a:extLst>
                <a:ext uri="{FF2B5EF4-FFF2-40B4-BE49-F238E27FC236}">
                  <a16:creationId xmlns:a16="http://schemas.microsoft.com/office/drawing/2014/main" id="{973016F2-1EB2-8C9C-92B3-6EA4B338DB78}"/>
                </a:ext>
              </a:extLst>
            </p:cNvPr>
            <p:cNvSpPr txBox="1"/>
            <p:nvPr/>
          </p:nvSpPr>
          <p:spPr>
            <a:xfrm rot="16200000">
              <a:off x="1803701" y="4862920"/>
              <a:ext cx="895007" cy="177513"/>
            </a:xfrm>
            <a:prstGeom prst="rect">
              <a:avLst/>
            </a:prstGeom>
            <a:noFill/>
          </p:spPr>
          <p:txBody>
            <a:bodyPr wrap="square" lIns="0" tIns="0" rIns="0" bIns="0" rtlCol="0" anchor="t">
              <a:spAutoFit/>
            </a:bodyPr>
            <a:lstStyle/>
            <a:p>
              <a:pPr>
                <a:buClr>
                  <a:schemeClr val="accent1"/>
                </a:buClr>
                <a:buSzPct val="60000"/>
              </a:pPr>
              <a:r>
                <a:rPr lang="en-US" sz="1400"/>
                <a:t>9754  128C</a:t>
              </a:r>
              <a:endParaRPr lang="en-US"/>
            </a:p>
          </p:txBody>
        </p:sp>
      </p:grpSp>
    </p:spTree>
    <p:extLst>
      <p:ext uri="{BB962C8B-B14F-4D97-AF65-F5344CB8AC3E}">
        <p14:creationId xmlns:p14="http://schemas.microsoft.com/office/powerpoint/2010/main" val="2483812095"/>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27BC4CAD-1697-CD61-1FCD-A8B6D023C6BF}"/>
              </a:ext>
            </a:extLst>
          </p:cNvPr>
          <p:cNvSpPr/>
          <p:nvPr/>
        </p:nvSpPr>
        <p:spPr bwMode="auto">
          <a:xfrm>
            <a:off x="1588" y="1985588"/>
            <a:ext cx="12188825" cy="2886827"/>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4152" tIns="51322" rIns="64152" bIns="51322" numCol="1" spcCol="0" rtlCol="0" fromWordArt="0" anchor="t" anchorCtr="0" forceAA="0" compatLnSpc="1">
            <a:prstTxWarp prst="textNoShape">
              <a:avLst/>
            </a:prstTxWarp>
            <a:noAutofit/>
          </a:bodyPr>
          <a:lstStyle/>
          <a:p>
            <a:pPr defTabSz="327128" fontAlgn="base">
              <a:spcBef>
                <a:spcPct val="0"/>
              </a:spcBef>
              <a:spcAft>
                <a:spcPct val="0"/>
              </a:spcAft>
              <a:defRPr/>
            </a:pPr>
            <a:endParaRPr lang="en-US" sz="631" err="1">
              <a:gradFill>
                <a:gsLst>
                  <a:gs pos="0">
                    <a:srgbClr val="FFFFFF"/>
                  </a:gs>
                  <a:gs pos="100000">
                    <a:srgbClr val="FFFFFF"/>
                  </a:gs>
                </a:gsLst>
                <a:lin ang="5400000" scaled="0"/>
              </a:gradFill>
              <a:latin typeface="Klavika Light"/>
              <a:ea typeface="Segoe UI" pitchFamily="34" charset="0"/>
              <a:cs typeface="Segoe UI" pitchFamily="34" charset="0"/>
            </a:endParaRPr>
          </a:p>
        </p:txBody>
      </p:sp>
      <p:sp>
        <p:nvSpPr>
          <p:cNvPr id="8" name="TextBox 7">
            <a:extLst>
              <a:ext uri="{FF2B5EF4-FFF2-40B4-BE49-F238E27FC236}">
                <a16:creationId xmlns:a16="http://schemas.microsoft.com/office/drawing/2014/main" id="{D51F3283-AE13-BEAF-417C-9AC66D56E158}"/>
              </a:ext>
            </a:extLst>
          </p:cNvPr>
          <p:cNvSpPr txBox="1"/>
          <p:nvPr/>
        </p:nvSpPr>
        <p:spPr>
          <a:xfrm>
            <a:off x="780929" y="1564349"/>
            <a:ext cx="10630141" cy="365485"/>
          </a:xfrm>
          <a:prstGeom prst="rect">
            <a:avLst/>
          </a:prstGeom>
          <a:noFill/>
        </p:spPr>
        <p:txBody>
          <a:bodyPr wrap="square" anchor="ctr">
            <a:spAutoFit/>
          </a:bodyPr>
          <a:lstStyle/>
          <a:p>
            <a:pPr lvl="0" algn="ctr">
              <a:lnSpc>
                <a:spcPct val="85000"/>
              </a:lnSpc>
              <a:defRPr sz="2160" b="0" i="0" u="none" strike="noStrike" kern="1200" spc="0" baseline="0">
                <a:solidFill>
                  <a:srgbClr val="FFFFFF"/>
                </a:solidFill>
                <a:latin typeface="Klavika Light" panose="020B0506040000020004" pitchFamily="34" charset="0"/>
                <a:ea typeface="+mn-ea"/>
                <a:cs typeface="+mn-cs"/>
              </a:defRPr>
            </a:pPr>
            <a:r>
              <a:rPr lang="en-US" sz="2000" b="1" spc="-87">
                <a:ln w="3175">
                  <a:noFill/>
                </a:ln>
                <a:solidFill>
                  <a:srgbClr val="FFFFFF"/>
                </a:solidFill>
                <a:latin typeface="+mj-lt"/>
                <a:cs typeface="Segoe UI"/>
              </a:rPr>
              <a:t>CFD</a:t>
            </a:r>
            <a:r>
              <a:rPr lang="en-US" sz="2000" spc="-87">
                <a:ln w="3175">
                  <a:noFill/>
                </a:ln>
                <a:solidFill>
                  <a:srgbClr val="FFFFFF"/>
                </a:solidFill>
                <a:latin typeface="+mj-lt"/>
                <a:cs typeface="Segoe UI"/>
              </a:rPr>
              <a:t> </a:t>
            </a:r>
            <a:r>
              <a:rPr lang="en-US" sz="2000" spc="-87">
                <a:ln w="3175">
                  <a:noFill/>
                </a:ln>
                <a:solidFill>
                  <a:srgbClr val="FFFFFF"/>
                </a:solidFill>
                <a:latin typeface="Klavika Light" panose="020B0506040000020004" pitchFamily="34" charset="0"/>
                <a:cs typeface="Segoe UI"/>
              </a:rPr>
              <a:t>and</a:t>
            </a:r>
            <a:r>
              <a:rPr lang="en-US" sz="2000" spc="-87">
                <a:ln w="3175">
                  <a:noFill/>
                </a:ln>
                <a:solidFill>
                  <a:srgbClr val="FFFFFF"/>
                </a:solidFill>
                <a:latin typeface="Klavika Medium"/>
                <a:cs typeface="Segoe UI"/>
              </a:rPr>
              <a:t> </a:t>
            </a:r>
            <a:r>
              <a:rPr lang="en-US" sz="2000" b="1" spc="-87">
                <a:ln w="3175">
                  <a:noFill/>
                </a:ln>
                <a:solidFill>
                  <a:srgbClr val="FFFFFF"/>
                </a:solidFill>
                <a:latin typeface="+mj-lt"/>
                <a:cs typeface="Segoe UI"/>
              </a:rPr>
              <a:t>FEA</a:t>
            </a:r>
            <a:r>
              <a:rPr lang="en-US" sz="2000" spc="-87">
                <a:ln w="3175">
                  <a:noFill/>
                </a:ln>
                <a:solidFill>
                  <a:srgbClr val="FFFFFF"/>
                </a:solidFill>
                <a:latin typeface="Klavika Light" panose="020B0506040000020004" pitchFamily="34" charset="0"/>
                <a:cs typeface="Segoe UI"/>
              </a:rPr>
              <a:t>  |  </a:t>
            </a:r>
            <a:r>
              <a:rPr lang="en-US" sz="2000" b="1" spc="-87">
                <a:ln w="3175">
                  <a:noFill/>
                </a:ln>
                <a:solidFill>
                  <a:srgbClr val="0097A6"/>
                </a:solidFill>
                <a:latin typeface="+mj-lt"/>
                <a:cs typeface="Segoe UI"/>
              </a:rPr>
              <a:t>32-Core</a:t>
            </a:r>
            <a:r>
              <a:rPr lang="en-US" sz="2000" spc="-87">
                <a:ln w="3175">
                  <a:noFill/>
                </a:ln>
                <a:solidFill>
                  <a:srgbClr val="0097A6"/>
                </a:solidFill>
                <a:latin typeface="Klavika Light" panose="020B0506040000020004" pitchFamily="34" charset="0"/>
                <a:cs typeface="Segoe UI"/>
              </a:rPr>
              <a:t> Comparison</a:t>
            </a:r>
          </a:p>
        </p:txBody>
      </p:sp>
      <p:sp>
        <p:nvSpPr>
          <p:cNvPr id="12" name="Title 2">
            <a:extLst>
              <a:ext uri="{FF2B5EF4-FFF2-40B4-BE49-F238E27FC236}">
                <a16:creationId xmlns:a16="http://schemas.microsoft.com/office/drawing/2014/main" id="{A5318D13-11D2-0BCE-0E3F-9314536F6D36}"/>
              </a:ext>
            </a:extLst>
          </p:cNvPr>
          <p:cNvSpPr txBox="1">
            <a:spLocks/>
          </p:cNvSpPr>
          <p:nvPr/>
        </p:nvSpPr>
        <p:spPr>
          <a:xfrm>
            <a:off x="710836" y="340768"/>
            <a:ext cx="10700234" cy="895925"/>
          </a:xfrm>
          <a:prstGeom prst="rect">
            <a:avLst/>
          </a:prstGeom>
        </p:spPr>
        <p:txBody>
          <a:bodyPr vert="horz" lIns="0" tIns="5062" rIns="0" bIns="0" rtlCol="0" anchor="ctr" anchorCtr="0">
            <a:noAutofit/>
          </a:bodyPr>
          <a:lstStyle>
            <a:lvl1pPr algn="l" defTabSz="914400" rtl="0" eaLnBrk="1" latinLnBrk="0" hangingPunct="1">
              <a:spcBef>
                <a:spcPct val="0"/>
              </a:spcBef>
              <a:buNone/>
              <a:defRPr lang="en-US" sz="2799" b="0" i="0" strike="noStrike" kern="1200" cap="all" baseline="0" dirty="0">
                <a:solidFill>
                  <a:srgbClr val="FFFFFF"/>
                </a:solidFill>
                <a:latin typeface="Klavika Bold Condensed Italic" panose="020B0506040000020004" pitchFamily="34" charset="0"/>
                <a:ea typeface="+mj-ea"/>
                <a:cs typeface="Calibri"/>
              </a:defRPr>
            </a:lvl1pPr>
          </a:lstStyle>
          <a:p>
            <a:pPr>
              <a:lnSpc>
                <a:spcPct val="85000"/>
              </a:lnSpc>
            </a:pPr>
            <a:r>
              <a:rPr lang="en-US" sz="3600" b="1" cap="none" spc="-131">
                <a:latin typeface="+mj-lt"/>
                <a:cs typeface="Segoe UI"/>
              </a:rPr>
              <a:t>Performance leadership for technical computing</a:t>
            </a:r>
          </a:p>
        </p:txBody>
      </p:sp>
      <p:sp>
        <p:nvSpPr>
          <p:cNvPr id="17" name="TextBox 16">
            <a:extLst>
              <a:ext uri="{FF2B5EF4-FFF2-40B4-BE49-F238E27FC236}">
                <a16:creationId xmlns:a16="http://schemas.microsoft.com/office/drawing/2014/main" id="{67BDD528-2341-92E4-760C-1C77351ACA83}"/>
              </a:ext>
            </a:extLst>
          </p:cNvPr>
          <p:cNvSpPr txBox="1"/>
          <p:nvPr/>
        </p:nvSpPr>
        <p:spPr>
          <a:xfrm>
            <a:off x="4750797" y="5392355"/>
            <a:ext cx="1686183" cy="367729"/>
          </a:xfrm>
          <a:prstGeom prst="rect">
            <a:avLst/>
          </a:prstGeom>
          <a:noFill/>
        </p:spPr>
        <p:txBody>
          <a:bodyPr wrap="square" anchor="ctr">
            <a:spAutoFit/>
          </a:bodyPr>
          <a:lstStyle/>
          <a:p>
            <a:pPr defTabSz="573015">
              <a:lnSpc>
                <a:spcPct val="90000"/>
              </a:lnSpc>
              <a:defRPr/>
            </a:pPr>
            <a:r>
              <a:rPr lang="en-US" sz="1123">
                <a:solidFill>
                  <a:srgbClr val="FFFFFF"/>
                </a:solidFill>
                <a:latin typeface="Klavika Medium"/>
                <a:cs typeface="Arial"/>
              </a:rPr>
              <a:t>4th Gen Intel</a:t>
            </a:r>
            <a:r>
              <a:rPr lang="en-US" sz="1123" baseline="30000">
                <a:solidFill>
                  <a:srgbClr val="FFFFFF"/>
                </a:solidFill>
                <a:latin typeface="Arial" panose="020B0604020202020204" pitchFamily="34" charset="0"/>
                <a:cs typeface="Arial" panose="020B0604020202020204" pitchFamily="34" charset="0"/>
              </a:rPr>
              <a:t>®</a:t>
            </a:r>
            <a:r>
              <a:rPr lang="en-US" sz="1123">
                <a:solidFill>
                  <a:srgbClr val="FFFFFF"/>
                </a:solidFill>
                <a:latin typeface="Klavika Medium"/>
                <a:cs typeface="Arial"/>
              </a:rPr>
              <a:t> Xeon</a:t>
            </a:r>
            <a:r>
              <a:rPr lang="en-US" sz="1123">
                <a:solidFill>
                  <a:srgbClr val="FFFFFF"/>
                </a:solidFill>
                <a:latin typeface="Klavika Light"/>
                <a:cs typeface="Arial"/>
              </a:rPr>
              <a:t>®</a:t>
            </a:r>
            <a:br>
              <a:rPr lang="en-US" sz="1123">
                <a:solidFill>
                  <a:srgbClr val="FFFFFF"/>
                </a:solidFill>
                <a:latin typeface="Klavika Light"/>
                <a:cs typeface="Arial"/>
              </a:rPr>
            </a:br>
            <a:r>
              <a:rPr lang="en-US" sz="842" b="1">
                <a:solidFill>
                  <a:srgbClr val="FFFFFF"/>
                </a:solidFill>
                <a:cs typeface="Arial"/>
              </a:rPr>
              <a:t>8462Y+ 32 Core</a:t>
            </a:r>
            <a:endParaRPr lang="en-US" sz="982" b="1">
              <a:solidFill>
                <a:srgbClr val="FFFFFF"/>
              </a:solidFill>
            </a:endParaRPr>
          </a:p>
        </p:txBody>
      </p:sp>
      <p:sp>
        <p:nvSpPr>
          <p:cNvPr id="19" name="Rectangle 18">
            <a:extLst>
              <a:ext uri="{FF2B5EF4-FFF2-40B4-BE49-F238E27FC236}">
                <a16:creationId xmlns:a16="http://schemas.microsoft.com/office/drawing/2014/main" id="{714A73F0-3015-92B9-C1E6-AE77DD02A946}"/>
              </a:ext>
            </a:extLst>
          </p:cNvPr>
          <p:cNvSpPr/>
          <p:nvPr/>
        </p:nvSpPr>
        <p:spPr bwMode="auto">
          <a:xfrm>
            <a:off x="4538959" y="5343084"/>
            <a:ext cx="105747" cy="455375"/>
          </a:xfrm>
          <a:prstGeom prst="rect">
            <a:avLst/>
          </a:prstGeom>
          <a:solidFill>
            <a:srgbClr val="8D909A"/>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19737" tIns="95789" rIns="119737" bIns="95789" numCol="1" spcCol="0" rtlCol="0" fromWordArt="0" anchor="t" anchorCtr="0" forceAA="0" compatLnSpc="1">
            <a:prstTxWarp prst="textNoShape">
              <a:avLst/>
            </a:prstTxWarp>
            <a:noAutofit/>
          </a:bodyPr>
          <a:lstStyle/>
          <a:p>
            <a:pPr defTabSz="610585" fontAlgn="base">
              <a:spcBef>
                <a:spcPct val="0"/>
              </a:spcBef>
              <a:spcAft>
                <a:spcPct val="0"/>
              </a:spcAft>
              <a:defRPr/>
            </a:pPr>
            <a:endParaRPr lang="en-US" sz="982" err="1">
              <a:gradFill>
                <a:gsLst>
                  <a:gs pos="0">
                    <a:srgbClr val="FFFFFF"/>
                  </a:gs>
                  <a:gs pos="100000">
                    <a:srgbClr val="FFFFFF"/>
                  </a:gs>
                </a:gsLst>
                <a:lin ang="5400000" scaled="0"/>
              </a:gradFill>
              <a:latin typeface="Klavika Light"/>
              <a:ea typeface="Segoe UI" pitchFamily="34" charset="0"/>
              <a:cs typeface="Segoe UI" pitchFamily="34" charset="0"/>
            </a:endParaRPr>
          </a:p>
        </p:txBody>
      </p:sp>
      <p:sp>
        <p:nvSpPr>
          <p:cNvPr id="20" name="TextBox 19">
            <a:extLst>
              <a:ext uri="{FF2B5EF4-FFF2-40B4-BE49-F238E27FC236}">
                <a16:creationId xmlns:a16="http://schemas.microsoft.com/office/drawing/2014/main" id="{EB863FF6-C78E-9028-7512-0EF645F58D4A}"/>
              </a:ext>
            </a:extLst>
          </p:cNvPr>
          <p:cNvSpPr txBox="1"/>
          <p:nvPr/>
        </p:nvSpPr>
        <p:spPr>
          <a:xfrm>
            <a:off x="6562778" y="5392356"/>
            <a:ext cx="1600142" cy="367729"/>
          </a:xfrm>
          <a:prstGeom prst="rect">
            <a:avLst/>
          </a:prstGeom>
          <a:noFill/>
        </p:spPr>
        <p:txBody>
          <a:bodyPr wrap="square" anchor="ctr">
            <a:spAutoFit/>
          </a:bodyPr>
          <a:lstStyle/>
          <a:p>
            <a:pPr defTabSz="573015">
              <a:lnSpc>
                <a:spcPct val="90000"/>
              </a:lnSpc>
              <a:defRPr/>
            </a:pPr>
            <a:r>
              <a:rPr lang="en-US" sz="1123">
                <a:solidFill>
                  <a:srgbClr val="FFFFFF"/>
                </a:solidFill>
                <a:latin typeface="Klavika Medium"/>
                <a:cs typeface="Arial"/>
              </a:rPr>
              <a:t>4th Gen AMD EPYC</a:t>
            </a:r>
            <a:r>
              <a:rPr lang="en-US" sz="1123">
                <a:solidFill>
                  <a:srgbClr val="FFFFFF"/>
                </a:solidFill>
                <a:latin typeface="Klavika Light"/>
                <a:cs typeface="Arial"/>
              </a:rPr>
              <a:t>™</a:t>
            </a:r>
            <a:br>
              <a:rPr lang="en-US" sz="1123">
                <a:solidFill>
                  <a:srgbClr val="FFFFFF"/>
                </a:solidFill>
                <a:latin typeface="Klavika Light"/>
                <a:cs typeface="Arial"/>
              </a:rPr>
            </a:br>
            <a:r>
              <a:rPr lang="en-US" sz="842" b="1">
                <a:solidFill>
                  <a:srgbClr val="FFFFFF"/>
                </a:solidFill>
                <a:cs typeface="Arial"/>
              </a:rPr>
              <a:t>9384X 32 Core</a:t>
            </a:r>
            <a:endParaRPr lang="en-US" sz="982" b="1">
              <a:solidFill>
                <a:srgbClr val="FFFFFF"/>
              </a:solidFill>
            </a:endParaRPr>
          </a:p>
        </p:txBody>
      </p:sp>
      <p:sp>
        <p:nvSpPr>
          <p:cNvPr id="22" name="Rectangle 21">
            <a:extLst>
              <a:ext uri="{FF2B5EF4-FFF2-40B4-BE49-F238E27FC236}">
                <a16:creationId xmlns:a16="http://schemas.microsoft.com/office/drawing/2014/main" id="{B217722B-6791-2AEF-74F8-AA9B83470881}"/>
              </a:ext>
            </a:extLst>
          </p:cNvPr>
          <p:cNvSpPr/>
          <p:nvPr/>
        </p:nvSpPr>
        <p:spPr bwMode="auto">
          <a:xfrm>
            <a:off x="6350940" y="5343084"/>
            <a:ext cx="105747" cy="455375"/>
          </a:xfrm>
          <a:prstGeom prst="rect">
            <a:avLst/>
          </a:prstGeom>
          <a:solidFill>
            <a:srgbClr val="0097A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19737" tIns="95789" rIns="119737" bIns="95789" numCol="1" spcCol="0" rtlCol="0" fromWordArt="0" anchor="t" anchorCtr="0" forceAA="0" compatLnSpc="1">
            <a:prstTxWarp prst="textNoShape">
              <a:avLst/>
            </a:prstTxWarp>
            <a:noAutofit/>
          </a:bodyPr>
          <a:lstStyle/>
          <a:p>
            <a:pPr defTabSz="610585" fontAlgn="base">
              <a:spcBef>
                <a:spcPct val="0"/>
              </a:spcBef>
              <a:spcAft>
                <a:spcPct val="0"/>
              </a:spcAft>
              <a:defRPr/>
            </a:pPr>
            <a:endParaRPr lang="en-US" sz="982" err="1">
              <a:gradFill>
                <a:gsLst>
                  <a:gs pos="0">
                    <a:srgbClr val="FFFFFF"/>
                  </a:gs>
                  <a:gs pos="100000">
                    <a:srgbClr val="FFFFFF"/>
                  </a:gs>
                </a:gsLst>
                <a:lin ang="5400000" scaled="0"/>
              </a:gradFill>
              <a:latin typeface="Klavika Light"/>
              <a:ea typeface="Segoe UI" pitchFamily="34" charset="0"/>
              <a:cs typeface="Segoe UI" pitchFamily="34" charset="0"/>
            </a:endParaRPr>
          </a:p>
        </p:txBody>
      </p:sp>
      <p:graphicFrame>
        <p:nvGraphicFramePr>
          <p:cNvPr id="27" name="Chart 26">
            <a:extLst>
              <a:ext uri="{FF2B5EF4-FFF2-40B4-BE49-F238E27FC236}">
                <a16:creationId xmlns:a16="http://schemas.microsoft.com/office/drawing/2014/main" id="{D0FC8F7C-63AD-8CC7-F733-9D223D6A85C4}"/>
              </a:ext>
            </a:extLst>
          </p:cNvPr>
          <p:cNvGraphicFramePr/>
          <p:nvPr/>
        </p:nvGraphicFramePr>
        <p:xfrm>
          <a:off x="712240" y="1984463"/>
          <a:ext cx="10767518" cy="3358621"/>
        </p:xfrm>
        <a:graphic>
          <a:graphicData uri="http://schemas.openxmlformats.org/drawingml/2006/chart">
            <c:chart xmlns:c="http://schemas.openxmlformats.org/drawingml/2006/chart" xmlns:r="http://schemas.openxmlformats.org/officeDocument/2006/relationships" r:id="rId3"/>
          </a:graphicData>
        </a:graphic>
      </p:graphicFrame>
      <p:sp>
        <p:nvSpPr>
          <p:cNvPr id="2" name="Rectangle 1">
            <a:extLst>
              <a:ext uri="{FF2B5EF4-FFF2-40B4-BE49-F238E27FC236}">
                <a16:creationId xmlns:a16="http://schemas.microsoft.com/office/drawing/2014/main" id="{E089045F-E235-834E-6AB6-2F0272663A2A}"/>
              </a:ext>
            </a:extLst>
          </p:cNvPr>
          <p:cNvSpPr/>
          <p:nvPr/>
        </p:nvSpPr>
        <p:spPr>
          <a:xfrm>
            <a:off x="-949044" y="5942699"/>
            <a:ext cx="4959380" cy="553998"/>
          </a:xfrm>
          <a:prstGeom prst="rect">
            <a:avLst/>
          </a:prstGeom>
        </p:spPr>
        <p:txBody>
          <a:bodyPr wrap="square" anchor="b">
            <a:spAutoFit/>
          </a:bodyPr>
          <a:lstStyle/>
          <a:p>
            <a:pPr algn="r"/>
            <a:r>
              <a:rPr lang="en-US" sz="600">
                <a:solidFill>
                  <a:schemeClr val="tx2"/>
                </a:solidFill>
              </a:rPr>
              <a:t>Sources: Chart shows maximum scores on benchmark subtests indicated. Average is across all subtests. </a:t>
            </a:r>
          </a:p>
          <a:p>
            <a:pPr algn="r"/>
            <a:r>
              <a:rPr lang="en-US" sz="600">
                <a:solidFill>
                  <a:schemeClr val="tx2"/>
                </a:solidFill>
              </a:rPr>
              <a:t>ANSYS CFX </a:t>
            </a:r>
            <a:r>
              <a:rPr lang="en-US" sz="600">
                <a:solidFill>
                  <a:schemeClr val="tx2"/>
                </a:solidFill>
                <a:hlinkClick r:id="rId4"/>
              </a:rPr>
              <a:t>https://www.amd.com/system/files/documents/amd-epyc-9004x-pb-ansys-cfx.pdf</a:t>
            </a:r>
            <a:r>
              <a:rPr lang="en-US" sz="600">
                <a:solidFill>
                  <a:schemeClr val="tx2"/>
                </a:solidFill>
              </a:rPr>
              <a:t> , </a:t>
            </a:r>
            <a:br>
              <a:rPr lang="en-US" sz="600">
                <a:solidFill>
                  <a:schemeClr val="tx2"/>
                </a:solidFill>
              </a:rPr>
            </a:br>
            <a:r>
              <a:rPr lang="en-US" sz="600">
                <a:solidFill>
                  <a:schemeClr val="tx2"/>
                </a:solidFill>
              </a:rPr>
              <a:t>ANSYS LS-DYNA </a:t>
            </a:r>
            <a:r>
              <a:rPr lang="en-US" sz="600">
                <a:solidFill>
                  <a:schemeClr val="tx2"/>
                </a:solidFill>
                <a:hlinkClick r:id="rId5"/>
              </a:rPr>
              <a:t>https://www.amd.com/system/files/documents/amd-epyc-9004x-pb-ansys-ls-dyna.pdf</a:t>
            </a:r>
            <a:r>
              <a:rPr lang="en-US" sz="600">
                <a:solidFill>
                  <a:schemeClr val="tx2"/>
                </a:solidFill>
              </a:rPr>
              <a:t> , </a:t>
            </a:r>
          </a:p>
          <a:p>
            <a:pPr algn="r"/>
            <a:r>
              <a:rPr lang="en-US" sz="600">
                <a:solidFill>
                  <a:schemeClr val="tx2"/>
                </a:solidFill>
              </a:rPr>
              <a:t>ANSYS Fluent  </a:t>
            </a:r>
            <a:r>
              <a:rPr lang="en-US" sz="600">
                <a:solidFill>
                  <a:schemeClr val="tx2"/>
                </a:solidFill>
                <a:hlinkClick r:id="rId6"/>
              </a:rPr>
              <a:t>https://www.amd.com/system/files/documents/amd-epyc-9004x-pb-ansys-fluent.pdf</a:t>
            </a:r>
            <a:r>
              <a:rPr lang="en-US" sz="600">
                <a:solidFill>
                  <a:schemeClr val="tx2"/>
                </a:solidFill>
              </a:rPr>
              <a:t>,  </a:t>
            </a:r>
          </a:p>
          <a:p>
            <a:pPr algn="r"/>
            <a:r>
              <a:rPr lang="en-US" sz="600">
                <a:solidFill>
                  <a:schemeClr val="tx2"/>
                </a:solidFill>
              </a:rPr>
              <a:t> </a:t>
            </a:r>
            <a:r>
              <a:rPr lang="en-US" sz="600" err="1">
                <a:solidFill>
                  <a:schemeClr val="tx2"/>
                </a:solidFill>
              </a:rPr>
              <a:t>OpenFOAM</a:t>
            </a:r>
            <a:r>
              <a:rPr lang="en-US" sz="600">
                <a:solidFill>
                  <a:schemeClr val="tx2"/>
                </a:solidFill>
              </a:rPr>
              <a:t> </a:t>
            </a:r>
            <a:r>
              <a:rPr lang="en-US" sz="600">
                <a:solidFill>
                  <a:schemeClr val="tx2"/>
                </a:solidFill>
                <a:hlinkClick r:id="rId7"/>
              </a:rPr>
              <a:t>https://www.amd.com/system/files/documents/amd-epyc-9004x-pb-openfoam.pdf</a:t>
            </a:r>
            <a:r>
              <a:rPr lang="en-US" sz="600">
                <a:solidFill>
                  <a:schemeClr val="tx2"/>
                </a:solidFill>
                <a:latin typeface="Klavika Light Condensed" panose="020B0506040000020004" pitchFamily="34" charset="0"/>
              </a:rPr>
              <a:t>.  </a:t>
            </a:r>
          </a:p>
        </p:txBody>
      </p:sp>
      <p:sp>
        <p:nvSpPr>
          <p:cNvPr id="3" name="TextBox 2">
            <a:extLst>
              <a:ext uri="{FF2B5EF4-FFF2-40B4-BE49-F238E27FC236}">
                <a16:creationId xmlns:a16="http://schemas.microsoft.com/office/drawing/2014/main" id="{3E5A567B-A022-A347-B155-F69C9CFB1890}"/>
              </a:ext>
            </a:extLst>
          </p:cNvPr>
          <p:cNvSpPr txBox="1"/>
          <p:nvPr/>
        </p:nvSpPr>
        <p:spPr>
          <a:xfrm>
            <a:off x="2071985" y="3848140"/>
            <a:ext cx="978795" cy="553998"/>
          </a:xfrm>
          <a:prstGeom prst="rect">
            <a:avLst/>
          </a:prstGeom>
          <a:noFill/>
        </p:spPr>
        <p:txBody>
          <a:bodyPr wrap="square" lIns="0" tIns="0" rIns="0" bIns="0" rtlCol="0">
            <a:spAutoFit/>
          </a:bodyPr>
          <a:lstStyle/>
          <a:p>
            <a:pPr algn="ctr">
              <a:buClr>
                <a:schemeClr val="accent1"/>
              </a:buClr>
              <a:buSzPct val="60000"/>
            </a:pPr>
            <a:r>
              <a:rPr lang="en-US">
                <a:latin typeface="Klavika Medium" panose="020B0803040000020004" pitchFamily="34" charset="0"/>
              </a:rPr>
              <a:t>~1.8x </a:t>
            </a:r>
            <a:br>
              <a:rPr lang="en-US">
                <a:latin typeface="Klavika Medium" panose="020B0803040000020004" pitchFamily="34" charset="0"/>
              </a:rPr>
            </a:br>
            <a:r>
              <a:rPr lang="en-US">
                <a:latin typeface="Klavika Medium" panose="020B0803040000020004" pitchFamily="34" charset="0"/>
              </a:rPr>
              <a:t>avg.</a:t>
            </a:r>
          </a:p>
        </p:txBody>
      </p:sp>
      <p:sp>
        <p:nvSpPr>
          <p:cNvPr id="4" name="TextBox 3">
            <a:extLst>
              <a:ext uri="{FF2B5EF4-FFF2-40B4-BE49-F238E27FC236}">
                <a16:creationId xmlns:a16="http://schemas.microsoft.com/office/drawing/2014/main" id="{F028C156-F79E-68AB-2BBF-C074FB5BEFD8}"/>
              </a:ext>
            </a:extLst>
          </p:cNvPr>
          <p:cNvSpPr txBox="1"/>
          <p:nvPr/>
        </p:nvSpPr>
        <p:spPr>
          <a:xfrm>
            <a:off x="4784250" y="3845806"/>
            <a:ext cx="868487" cy="553998"/>
          </a:xfrm>
          <a:prstGeom prst="rect">
            <a:avLst/>
          </a:prstGeom>
          <a:noFill/>
        </p:spPr>
        <p:txBody>
          <a:bodyPr wrap="square" lIns="0" tIns="0" rIns="0" bIns="0" rtlCol="0">
            <a:spAutoFit/>
          </a:bodyPr>
          <a:lstStyle/>
          <a:p>
            <a:pPr algn="ctr">
              <a:buClr>
                <a:schemeClr val="accent1"/>
              </a:buClr>
              <a:buSzPct val="60000"/>
            </a:pPr>
            <a:r>
              <a:rPr lang="en-US">
                <a:latin typeface="Klavika Medium" panose="020B0803040000020004" pitchFamily="34" charset="0"/>
              </a:rPr>
              <a:t>~1.8x </a:t>
            </a:r>
            <a:br>
              <a:rPr lang="en-US">
                <a:latin typeface="Klavika Medium" panose="020B0803040000020004" pitchFamily="34" charset="0"/>
              </a:rPr>
            </a:br>
            <a:r>
              <a:rPr lang="en-US">
                <a:latin typeface="Klavika Medium" panose="020B0803040000020004" pitchFamily="34" charset="0"/>
              </a:rPr>
              <a:t>avg.</a:t>
            </a:r>
          </a:p>
        </p:txBody>
      </p:sp>
      <p:sp>
        <p:nvSpPr>
          <p:cNvPr id="5" name="TextBox 4">
            <a:extLst>
              <a:ext uri="{FF2B5EF4-FFF2-40B4-BE49-F238E27FC236}">
                <a16:creationId xmlns:a16="http://schemas.microsoft.com/office/drawing/2014/main" id="{DEC81CA5-FDEA-59C9-7310-D1E4A7896C63}"/>
              </a:ext>
            </a:extLst>
          </p:cNvPr>
          <p:cNvSpPr txBox="1"/>
          <p:nvPr/>
        </p:nvSpPr>
        <p:spPr>
          <a:xfrm>
            <a:off x="7429609" y="3845806"/>
            <a:ext cx="868487" cy="553998"/>
          </a:xfrm>
          <a:prstGeom prst="rect">
            <a:avLst/>
          </a:prstGeom>
          <a:noFill/>
        </p:spPr>
        <p:txBody>
          <a:bodyPr wrap="square" lIns="0" tIns="0" rIns="0" bIns="0" rtlCol="0">
            <a:spAutoFit/>
          </a:bodyPr>
          <a:lstStyle/>
          <a:p>
            <a:pPr algn="ctr">
              <a:buClr>
                <a:schemeClr val="accent1"/>
              </a:buClr>
              <a:buSzPct val="60000"/>
            </a:pPr>
            <a:r>
              <a:rPr lang="en-US">
                <a:latin typeface="Klavika Medium" panose="020B0803040000020004" pitchFamily="34" charset="0"/>
              </a:rPr>
              <a:t>~1.5x </a:t>
            </a:r>
            <a:br>
              <a:rPr lang="en-US">
                <a:latin typeface="Klavika Medium" panose="020B0803040000020004" pitchFamily="34" charset="0"/>
              </a:rPr>
            </a:br>
            <a:r>
              <a:rPr lang="en-US">
                <a:latin typeface="Klavika Medium" panose="020B0803040000020004" pitchFamily="34" charset="0"/>
              </a:rPr>
              <a:t>avg.</a:t>
            </a:r>
          </a:p>
        </p:txBody>
      </p:sp>
    </p:spTree>
    <p:extLst>
      <p:ext uri="{BB962C8B-B14F-4D97-AF65-F5344CB8AC3E}">
        <p14:creationId xmlns:p14="http://schemas.microsoft.com/office/powerpoint/2010/main" val="3757940114"/>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42730D2-7A49-80A8-B75C-2C2D5E351EE6}"/>
              </a:ext>
            </a:extLst>
          </p:cNvPr>
          <p:cNvSpPr/>
          <p:nvPr/>
        </p:nvSpPr>
        <p:spPr bwMode="auto">
          <a:xfrm>
            <a:off x="1588" y="1893122"/>
            <a:ext cx="12188825" cy="2886827"/>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4152" tIns="51322" rIns="64152" bIns="51322" numCol="1" spcCol="0" rtlCol="0" fromWordArt="0" anchor="t" anchorCtr="0" forceAA="0" compatLnSpc="1">
            <a:prstTxWarp prst="textNoShape">
              <a:avLst/>
            </a:prstTxWarp>
            <a:noAutofit/>
          </a:bodyPr>
          <a:lstStyle/>
          <a:p>
            <a:pPr defTabSz="327128" fontAlgn="base">
              <a:spcBef>
                <a:spcPct val="0"/>
              </a:spcBef>
              <a:spcAft>
                <a:spcPct val="0"/>
              </a:spcAft>
              <a:defRPr/>
            </a:pPr>
            <a:endParaRPr lang="en-US" sz="631" err="1">
              <a:gradFill>
                <a:gsLst>
                  <a:gs pos="0">
                    <a:srgbClr val="FFFFFF"/>
                  </a:gs>
                  <a:gs pos="100000">
                    <a:srgbClr val="FFFFFF"/>
                  </a:gs>
                </a:gsLst>
                <a:lin ang="5400000" scaled="0"/>
              </a:gradFill>
              <a:latin typeface="Klavika Light"/>
              <a:ea typeface="Segoe UI" pitchFamily="34" charset="0"/>
              <a:cs typeface="Segoe UI" pitchFamily="34" charset="0"/>
            </a:endParaRPr>
          </a:p>
        </p:txBody>
      </p:sp>
      <p:sp>
        <p:nvSpPr>
          <p:cNvPr id="4" name="TextBox 3">
            <a:extLst>
              <a:ext uri="{FF2B5EF4-FFF2-40B4-BE49-F238E27FC236}">
                <a16:creationId xmlns:a16="http://schemas.microsoft.com/office/drawing/2014/main" id="{6A5246EA-1D5A-2432-E3DF-178068E5D2CF}"/>
              </a:ext>
            </a:extLst>
          </p:cNvPr>
          <p:cNvSpPr txBox="1"/>
          <p:nvPr/>
        </p:nvSpPr>
        <p:spPr>
          <a:xfrm>
            <a:off x="4352764" y="1269753"/>
            <a:ext cx="2202845" cy="1116781"/>
          </a:xfrm>
          <a:prstGeom prst="rect">
            <a:avLst/>
          </a:prstGeom>
          <a:noFill/>
        </p:spPr>
        <p:txBody>
          <a:bodyPr wrap="square" anchor="ctr">
            <a:spAutoFit/>
          </a:bodyPr>
          <a:lstStyle/>
          <a:p>
            <a:pPr defTabSz="635140" fontAlgn="base">
              <a:spcBef>
                <a:spcPct val="0"/>
              </a:spcBef>
              <a:spcAft>
                <a:spcPct val="0"/>
              </a:spcAft>
              <a:defRPr/>
            </a:pPr>
            <a:r>
              <a:rPr lang="en-US" sz="6657" b="1" spc="-347">
                <a:solidFill>
                  <a:srgbClr val="FFFFFF"/>
                </a:solidFill>
                <a:latin typeface="+mj-lt"/>
                <a:cs typeface="Arial"/>
              </a:rPr>
              <a:t>2.6x</a:t>
            </a:r>
          </a:p>
        </p:txBody>
      </p:sp>
      <p:sp>
        <p:nvSpPr>
          <p:cNvPr id="6" name="TextBox 5">
            <a:extLst>
              <a:ext uri="{FF2B5EF4-FFF2-40B4-BE49-F238E27FC236}">
                <a16:creationId xmlns:a16="http://schemas.microsoft.com/office/drawing/2014/main" id="{0179B9B2-7FAC-AD75-0DCF-D8C52864029F}"/>
              </a:ext>
            </a:extLst>
          </p:cNvPr>
          <p:cNvSpPr txBox="1"/>
          <p:nvPr/>
        </p:nvSpPr>
        <p:spPr>
          <a:xfrm>
            <a:off x="3819464" y="1522034"/>
            <a:ext cx="683207" cy="306109"/>
          </a:xfrm>
          <a:prstGeom prst="rect">
            <a:avLst/>
          </a:prstGeom>
          <a:noFill/>
        </p:spPr>
        <p:txBody>
          <a:bodyPr wrap="square">
            <a:spAutoFit/>
          </a:bodyPr>
          <a:lstStyle/>
          <a:p>
            <a:pPr defTabSz="945525">
              <a:defRPr/>
            </a:pPr>
            <a:r>
              <a:rPr lang="en-US" sz="1389" b="1" spc="-58">
                <a:solidFill>
                  <a:srgbClr val="0097A6"/>
                </a:solidFill>
                <a:cs typeface="Arial"/>
              </a:rPr>
              <a:t>Up to </a:t>
            </a:r>
            <a:endParaRPr lang="en-US" sz="1389" b="1">
              <a:solidFill>
                <a:srgbClr val="0097A6"/>
              </a:solidFill>
            </a:endParaRPr>
          </a:p>
        </p:txBody>
      </p:sp>
      <p:sp>
        <p:nvSpPr>
          <p:cNvPr id="14" name="TextBox 13">
            <a:extLst>
              <a:ext uri="{FF2B5EF4-FFF2-40B4-BE49-F238E27FC236}">
                <a16:creationId xmlns:a16="http://schemas.microsoft.com/office/drawing/2014/main" id="{2F59A051-B288-138E-2959-1166BBD156C7}"/>
              </a:ext>
            </a:extLst>
          </p:cNvPr>
          <p:cNvSpPr txBox="1"/>
          <p:nvPr/>
        </p:nvSpPr>
        <p:spPr>
          <a:xfrm>
            <a:off x="6083254" y="1427916"/>
            <a:ext cx="2573544" cy="781752"/>
          </a:xfrm>
          <a:prstGeom prst="rect">
            <a:avLst/>
          </a:prstGeom>
          <a:noFill/>
        </p:spPr>
        <p:txBody>
          <a:bodyPr wrap="square" anchor="ctr">
            <a:spAutoFit/>
          </a:bodyPr>
          <a:lstStyle/>
          <a:p>
            <a:pPr defTabSz="945525">
              <a:lnSpc>
                <a:spcPct val="80000"/>
              </a:lnSpc>
              <a:defRPr/>
            </a:pPr>
            <a:r>
              <a:rPr lang="en-US" sz="2800" spc="-58">
                <a:solidFill>
                  <a:srgbClr val="FFFFFF"/>
                </a:solidFill>
                <a:cs typeface="Arial"/>
              </a:rPr>
              <a:t>the performance</a:t>
            </a:r>
          </a:p>
        </p:txBody>
      </p:sp>
      <p:graphicFrame>
        <p:nvGraphicFramePr>
          <p:cNvPr id="16" name="Chart 15">
            <a:extLst>
              <a:ext uri="{FF2B5EF4-FFF2-40B4-BE49-F238E27FC236}">
                <a16:creationId xmlns:a16="http://schemas.microsoft.com/office/drawing/2014/main" id="{79CFBE0F-BCB8-3B71-F517-EE01B27E21A7}"/>
              </a:ext>
            </a:extLst>
          </p:cNvPr>
          <p:cNvGraphicFramePr/>
          <p:nvPr/>
        </p:nvGraphicFramePr>
        <p:xfrm>
          <a:off x="605403" y="2130737"/>
          <a:ext cx="10771477" cy="3210865"/>
        </p:xfrm>
        <a:graphic>
          <a:graphicData uri="http://schemas.openxmlformats.org/drawingml/2006/chart">
            <c:chart xmlns:c="http://schemas.openxmlformats.org/drawingml/2006/chart" xmlns:r="http://schemas.openxmlformats.org/officeDocument/2006/relationships" r:id="rId3"/>
          </a:graphicData>
        </a:graphic>
      </p:graphicFrame>
      <p:sp>
        <p:nvSpPr>
          <p:cNvPr id="43" name="Title 2">
            <a:extLst>
              <a:ext uri="{FF2B5EF4-FFF2-40B4-BE49-F238E27FC236}">
                <a16:creationId xmlns:a16="http://schemas.microsoft.com/office/drawing/2014/main" id="{9A307C7B-1B22-004C-96E2-8BB0DA61B016}"/>
              </a:ext>
            </a:extLst>
          </p:cNvPr>
          <p:cNvSpPr txBox="1">
            <a:spLocks/>
          </p:cNvSpPr>
          <p:nvPr/>
        </p:nvSpPr>
        <p:spPr>
          <a:xfrm>
            <a:off x="969089" y="350217"/>
            <a:ext cx="10044103" cy="895925"/>
          </a:xfrm>
          <a:prstGeom prst="rect">
            <a:avLst/>
          </a:prstGeom>
        </p:spPr>
        <p:txBody>
          <a:bodyPr vert="horz" lIns="0" tIns="5062" rIns="0" bIns="0" rtlCol="0" anchor="ctr" anchorCtr="0">
            <a:noAutofit/>
          </a:bodyPr>
          <a:lstStyle>
            <a:lvl1pPr algn="l" defTabSz="914400" rtl="0" eaLnBrk="1" latinLnBrk="0" hangingPunct="1">
              <a:spcBef>
                <a:spcPct val="0"/>
              </a:spcBef>
              <a:buNone/>
              <a:defRPr lang="en-US" sz="2799" b="0" i="0" strike="noStrike" kern="1200" cap="all" baseline="0" dirty="0">
                <a:solidFill>
                  <a:srgbClr val="FFFFFF"/>
                </a:solidFill>
                <a:latin typeface="Klavika Bold Condensed Italic" panose="020B0506040000020004" pitchFamily="34" charset="0"/>
                <a:ea typeface="+mj-ea"/>
                <a:cs typeface="Calibri"/>
              </a:defRPr>
            </a:lvl1pPr>
          </a:lstStyle>
          <a:p>
            <a:pPr defTabSz="587950">
              <a:lnSpc>
                <a:spcPct val="75000"/>
              </a:lnSpc>
              <a:defRPr/>
            </a:pPr>
            <a:r>
              <a:rPr lang="en-US" sz="3600" b="1" cap="none" spc="-131">
                <a:latin typeface="+mj-lt"/>
                <a:cs typeface="Segoe UI"/>
              </a:rPr>
              <a:t>Cloud native leadership</a:t>
            </a:r>
          </a:p>
        </p:txBody>
      </p:sp>
      <p:sp>
        <p:nvSpPr>
          <p:cNvPr id="51" name="TextBox 50">
            <a:extLst>
              <a:ext uri="{FF2B5EF4-FFF2-40B4-BE49-F238E27FC236}">
                <a16:creationId xmlns:a16="http://schemas.microsoft.com/office/drawing/2014/main" id="{EBB405BC-42BA-61FF-6622-82C260996F10}"/>
              </a:ext>
            </a:extLst>
          </p:cNvPr>
          <p:cNvSpPr txBox="1"/>
          <p:nvPr/>
        </p:nvSpPr>
        <p:spPr>
          <a:xfrm>
            <a:off x="4885317" y="5341045"/>
            <a:ext cx="1827453" cy="738664"/>
          </a:xfrm>
          <a:prstGeom prst="rect">
            <a:avLst/>
          </a:prstGeom>
          <a:noFill/>
        </p:spPr>
        <p:txBody>
          <a:bodyPr wrap="square" anchor="ctr">
            <a:spAutoFit/>
          </a:bodyPr>
          <a:lstStyle/>
          <a:p>
            <a:pPr defTabSz="573015">
              <a:defRPr/>
            </a:pPr>
            <a:r>
              <a:rPr lang="en-US" sz="1200" kern="0">
                <a:ln w="3175">
                  <a:noFill/>
                </a:ln>
                <a:solidFill>
                  <a:srgbClr val="FFFFFF"/>
                </a:solidFill>
                <a:latin typeface="Klavika Medium"/>
                <a:cs typeface="Arial" panose="020B0604020202020204" pitchFamily="34" charset="0"/>
              </a:rPr>
              <a:t>4th Gen</a:t>
            </a:r>
            <a:br>
              <a:rPr lang="en-US" sz="1200" kern="0">
                <a:ln w="3175">
                  <a:noFill/>
                </a:ln>
                <a:solidFill>
                  <a:srgbClr val="FFFFFF"/>
                </a:solidFill>
                <a:latin typeface="Klavika Medium"/>
                <a:cs typeface="Arial" panose="020B0604020202020204" pitchFamily="34" charset="0"/>
              </a:rPr>
            </a:br>
            <a:r>
              <a:rPr lang="en-US" sz="1200" kern="0">
                <a:ln w="3175">
                  <a:noFill/>
                </a:ln>
                <a:solidFill>
                  <a:srgbClr val="FFFFFF"/>
                </a:solidFill>
                <a:latin typeface="Klavika Medium"/>
                <a:cs typeface="Arial" panose="020B0604020202020204" pitchFamily="34" charset="0"/>
              </a:rPr>
              <a:t>Intel® Xeon® Platinum</a:t>
            </a:r>
            <a:br>
              <a:rPr lang="en-US" sz="1200">
                <a:solidFill>
                  <a:srgbClr val="FFFFFF"/>
                </a:solidFill>
                <a:latin typeface="Klavika Light"/>
                <a:cs typeface="Arial"/>
              </a:rPr>
            </a:br>
            <a:r>
              <a:rPr lang="en-US" b="1" kern="0" spc="-63">
                <a:ln w="3175">
                  <a:noFill/>
                </a:ln>
                <a:solidFill>
                  <a:srgbClr val="FFFFFF">
                    <a:lumMod val="65000"/>
                  </a:srgbClr>
                </a:solidFill>
                <a:latin typeface="+mj-lt"/>
                <a:cs typeface="Arial" panose="020B0604020202020204" pitchFamily="34" charset="0"/>
              </a:rPr>
              <a:t>8490H</a:t>
            </a:r>
          </a:p>
        </p:txBody>
      </p:sp>
      <p:sp>
        <p:nvSpPr>
          <p:cNvPr id="52" name="TextBox 51">
            <a:extLst>
              <a:ext uri="{FF2B5EF4-FFF2-40B4-BE49-F238E27FC236}">
                <a16:creationId xmlns:a16="http://schemas.microsoft.com/office/drawing/2014/main" id="{0A940A5B-676F-BC23-C724-082ACF7D8D79}"/>
              </a:ext>
            </a:extLst>
          </p:cNvPr>
          <p:cNvSpPr txBox="1"/>
          <p:nvPr/>
        </p:nvSpPr>
        <p:spPr>
          <a:xfrm>
            <a:off x="6753302" y="5341045"/>
            <a:ext cx="1325428" cy="738664"/>
          </a:xfrm>
          <a:prstGeom prst="rect">
            <a:avLst/>
          </a:prstGeom>
          <a:noFill/>
        </p:spPr>
        <p:txBody>
          <a:bodyPr wrap="square" anchor="ctr">
            <a:spAutoFit/>
          </a:bodyPr>
          <a:lstStyle/>
          <a:p>
            <a:pPr defTabSz="573015">
              <a:defRPr/>
            </a:pPr>
            <a:r>
              <a:rPr lang="en-US" sz="1200" kern="0">
                <a:ln w="3175">
                  <a:noFill/>
                </a:ln>
                <a:solidFill>
                  <a:srgbClr val="FFFFFF"/>
                </a:solidFill>
                <a:latin typeface="Klavika Medium"/>
                <a:cs typeface="Arial" panose="020B0604020202020204" pitchFamily="34" charset="0"/>
              </a:rPr>
              <a:t>4th Gen</a:t>
            </a:r>
            <a:br>
              <a:rPr lang="en-US" sz="1200" kern="0">
                <a:ln w="3175">
                  <a:noFill/>
                </a:ln>
                <a:solidFill>
                  <a:srgbClr val="FFFFFF"/>
                </a:solidFill>
                <a:latin typeface="Klavika Medium"/>
                <a:cs typeface="Arial" panose="020B0604020202020204" pitchFamily="34" charset="0"/>
              </a:rPr>
            </a:br>
            <a:r>
              <a:rPr lang="en-US" sz="1200" kern="0">
                <a:ln w="3175">
                  <a:noFill/>
                </a:ln>
                <a:solidFill>
                  <a:srgbClr val="FFFFFF"/>
                </a:solidFill>
                <a:latin typeface="Klavika Medium"/>
                <a:cs typeface="Arial" panose="020B0604020202020204" pitchFamily="34" charset="0"/>
              </a:rPr>
              <a:t>AMD EPYC™</a:t>
            </a:r>
            <a:br>
              <a:rPr lang="en-US" sz="1200" kern="0">
                <a:ln w="3175">
                  <a:noFill/>
                </a:ln>
                <a:solidFill>
                  <a:srgbClr val="FFFFFF"/>
                </a:solidFill>
                <a:latin typeface="Klavika Medium"/>
                <a:cs typeface="Arial" panose="020B0604020202020204" pitchFamily="34" charset="0"/>
              </a:rPr>
            </a:br>
            <a:r>
              <a:rPr lang="en-US" b="1" kern="0" spc="-63">
                <a:ln w="3175">
                  <a:noFill/>
                </a:ln>
                <a:solidFill>
                  <a:srgbClr val="0097A6"/>
                </a:solidFill>
                <a:latin typeface="+mj-lt"/>
                <a:cs typeface="Arial" panose="020B0604020202020204" pitchFamily="34" charset="0"/>
              </a:rPr>
              <a:t>9754</a:t>
            </a:r>
            <a:endParaRPr lang="en-US" b="1" kern="0" spc="-63">
              <a:ln w="3175">
                <a:noFill/>
              </a:ln>
              <a:solidFill>
                <a:srgbClr val="FFFFFF">
                  <a:lumMod val="65000"/>
                </a:srgbClr>
              </a:solidFill>
              <a:latin typeface="+mj-lt"/>
              <a:cs typeface="Arial" panose="020B0604020202020204" pitchFamily="34" charset="0"/>
            </a:endParaRPr>
          </a:p>
        </p:txBody>
      </p:sp>
      <p:grpSp>
        <p:nvGrpSpPr>
          <p:cNvPr id="53" name="Group 52">
            <a:extLst>
              <a:ext uri="{FF2B5EF4-FFF2-40B4-BE49-F238E27FC236}">
                <a16:creationId xmlns:a16="http://schemas.microsoft.com/office/drawing/2014/main" id="{57D7403E-4E06-46E9-6110-9FB1ACFAD673}"/>
              </a:ext>
            </a:extLst>
          </p:cNvPr>
          <p:cNvGrpSpPr/>
          <p:nvPr/>
        </p:nvGrpSpPr>
        <p:grpSpPr>
          <a:xfrm>
            <a:off x="4726817" y="5403014"/>
            <a:ext cx="1983520" cy="560618"/>
            <a:chOff x="4776689" y="1844540"/>
            <a:chExt cx="1747503" cy="675072"/>
          </a:xfrm>
        </p:grpSpPr>
        <p:sp>
          <p:nvSpPr>
            <p:cNvPr id="54" name="Rectangle 53">
              <a:extLst>
                <a:ext uri="{FF2B5EF4-FFF2-40B4-BE49-F238E27FC236}">
                  <a16:creationId xmlns:a16="http://schemas.microsoft.com/office/drawing/2014/main" id="{038AAD66-FBE3-70A1-1976-2EF1506BEB2B}"/>
                </a:ext>
              </a:extLst>
            </p:cNvPr>
            <p:cNvSpPr/>
            <p:nvPr/>
          </p:nvSpPr>
          <p:spPr bwMode="auto">
            <a:xfrm>
              <a:off x="4776689" y="1844540"/>
              <a:ext cx="111954" cy="675072"/>
            </a:xfrm>
            <a:prstGeom prst="rect">
              <a:avLst/>
            </a:prstGeom>
            <a:solidFill>
              <a:srgbClr val="8D909A"/>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19737" tIns="95789" rIns="119737" bIns="95789" numCol="1" spcCol="0" rtlCol="0" fromWordArt="0" anchor="t" anchorCtr="0" forceAA="0" compatLnSpc="1">
              <a:prstTxWarp prst="textNoShape">
                <a:avLst/>
              </a:prstTxWarp>
              <a:noAutofit/>
            </a:bodyPr>
            <a:lstStyle/>
            <a:p>
              <a:pPr defTabSz="610585" fontAlgn="base">
                <a:spcBef>
                  <a:spcPct val="0"/>
                </a:spcBef>
                <a:spcAft>
                  <a:spcPct val="0"/>
                </a:spcAft>
                <a:defRPr/>
              </a:pPr>
              <a:endParaRPr lang="en-US" sz="842" err="1">
                <a:gradFill>
                  <a:gsLst>
                    <a:gs pos="0">
                      <a:srgbClr val="FFFFFF"/>
                    </a:gs>
                    <a:gs pos="100000">
                      <a:srgbClr val="FFFFFF"/>
                    </a:gs>
                  </a:gsLst>
                  <a:lin ang="5400000" scaled="0"/>
                </a:gradFill>
                <a:latin typeface="Klavika Light"/>
                <a:ea typeface="Segoe UI" pitchFamily="34" charset="0"/>
                <a:cs typeface="Segoe UI" pitchFamily="34" charset="0"/>
              </a:endParaRPr>
            </a:p>
          </p:txBody>
        </p:sp>
        <p:sp>
          <p:nvSpPr>
            <p:cNvPr id="55" name="Rectangle 54">
              <a:extLst>
                <a:ext uri="{FF2B5EF4-FFF2-40B4-BE49-F238E27FC236}">
                  <a16:creationId xmlns:a16="http://schemas.microsoft.com/office/drawing/2014/main" id="{8450B640-C683-C942-E2B7-8FD9F252F385}"/>
                </a:ext>
              </a:extLst>
            </p:cNvPr>
            <p:cNvSpPr/>
            <p:nvPr/>
          </p:nvSpPr>
          <p:spPr bwMode="auto">
            <a:xfrm>
              <a:off x="6412238" y="1844540"/>
              <a:ext cx="111954" cy="675072"/>
            </a:xfrm>
            <a:prstGeom prst="rect">
              <a:avLst/>
            </a:prstGeom>
            <a:solidFill>
              <a:srgbClr val="0097A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19737" tIns="95789" rIns="119737" bIns="95789" numCol="1" spcCol="0" rtlCol="0" fromWordArt="0" anchor="t" anchorCtr="0" forceAA="0" compatLnSpc="1">
              <a:prstTxWarp prst="textNoShape">
                <a:avLst/>
              </a:prstTxWarp>
              <a:noAutofit/>
            </a:bodyPr>
            <a:lstStyle/>
            <a:p>
              <a:pPr defTabSz="610585" fontAlgn="base">
                <a:spcBef>
                  <a:spcPct val="0"/>
                </a:spcBef>
                <a:spcAft>
                  <a:spcPct val="0"/>
                </a:spcAft>
                <a:defRPr/>
              </a:pPr>
              <a:endParaRPr lang="en-US" sz="842" err="1">
                <a:gradFill>
                  <a:gsLst>
                    <a:gs pos="0">
                      <a:srgbClr val="FFFFFF"/>
                    </a:gs>
                    <a:gs pos="100000">
                      <a:srgbClr val="FFFFFF"/>
                    </a:gs>
                  </a:gsLst>
                  <a:lin ang="5400000" scaled="0"/>
                </a:gradFill>
                <a:latin typeface="Klavika Light"/>
                <a:ea typeface="Segoe UI" pitchFamily="34" charset="0"/>
                <a:cs typeface="Segoe UI" pitchFamily="34" charset="0"/>
              </a:endParaRPr>
            </a:p>
          </p:txBody>
        </p:sp>
      </p:grpSp>
      <p:sp>
        <p:nvSpPr>
          <p:cNvPr id="2" name="TextBox 1">
            <a:extLst>
              <a:ext uri="{FF2B5EF4-FFF2-40B4-BE49-F238E27FC236}">
                <a16:creationId xmlns:a16="http://schemas.microsoft.com/office/drawing/2014/main" id="{BE383ACE-850F-9809-031A-3DFBEB3C23FE}"/>
              </a:ext>
            </a:extLst>
          </p:cNvPr>
          <p:cNvSpPr txBox="1"/>
          <p:nvPr/>
        </p:nvSpPr>
        <p:spPr>
          <a:xfrm>
            <a:off x="567667" y="6307728"/>
            <a:ext cx="6509290" cy="200055"/>
          </a:xfrm>
          <a:prstGeom prst="rect">
            <a:avLst/>
          </a:prstGeom>
          <a:noFill/>
        </p:spPr>
        <p:txBody>
          <a:bodyPr wrap="square">
            <a:spAutoFit/>
          </a:bodyPr>
          <a:lstStyle>
            <a:defPPr>
              <a:defRPr lang="en-US"/>
            </a:defPPr>
            <a:lvl1pPr algn="r" defTabSz="16661" eaLnBrk="0" fontAlgn="base" hangingPunct="0">
              <a:spcBef>
                <a:spcPct val="0"/>
              </a:spcBef>
              <a:spcAft>
                <a:spcPct val="0"/>
              </a:spcAft>
              <a:defRPr sz="700" b="1" spc="-6">
                <a:solidFill>
                  <a:srgbClr val="5E5E5E"/>
                </a:solidFill>
                <a:cs typeface="Arial" panose="020B0604020202020204" pitchFamily="34" charset="0"/>
              </a:defRPr>
            </a:lvl1pPr>
          </a:lstStyle>
          <a:p>
            <a:pPr algn="l"/>
            <a:r>
              <a:rPr lang="en-US" b="0"/>
              <a:t>Source: </a:t>
            </a:r>
            <a:r>
              <a:rPr lang="en-US" b="0">
                <a:hlinkClick r:id="rId4">
                  <a:extLst>
                    <a:ext uri="{A12FA001-AC4F-418D-AE19-62706E023703}">
                      <ahyp:hlinkClr xmlns:ahyp="http://schemas.microsoft.com/office/drawing/2018/hyperlinkcolor" val="tx"/>
                    </a:ext>
                  </a:extLst>
                </a:hlinkClick>
              </a:rPr>
              <a:t>https://www.amd.com/content/dam/amd/en/documents/epyc-business-docs/performance-briefs/amd-epyc-9754-pb-cloud-native-workloads.pdf</a:t>
            </a:r>
            <a:r>
              <a:rPr lang="en-US" b="0"/>
              <a:t> </a:t>
            </a:r>
          </a:p>
        </p:txBody>
      </p:sp>
    </p:spTree>
    <p:extLst>
      <p:ext uri="{BB962C8B-B14F-4D97-AF65-F5344CB8AC3E}">
        <p14:creationId xmlns:p14="http://schemas.microsoft.com/office/powerpoint/2010/main" val="1286017798"/>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0F55A59D-245F-B4E3-0094-75C0568388C8}"/>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25" imgH="426" progId="TCLayout.ActiveDocument.1">
                  <p:embed/>
                </p:oleObj>
              </mc:Choice>
              <mc:Fallback>
                <p:oleObj name="think-cell Slide" r:id="rId4" imgW="425" imgH="426" progId="TCLayout.ActiveDocument.1">
                  <p:embed/>
                  <p:pic>
                    <p:nvPicPr>
                      <p:cNvPr id="3" name="Object 2" hidden="1">
                        <a:extLst>
                          <a:ext uri="{FF2B5EF4-FFF2-40B4-BE49-F238E27FC236}">
                            <a16:creationId xmlns:a16="http://schemas.microsoft.com/office/drawing/2014/main" id="{0F55A59D-245F-B4E3-0094-75C0568388C8}"/>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6" name="Title 1">
            <a:extLst>
              <a:ext uri="{FF2B5EF4-FFF2-40B4-BE49-F238E27FC236}">
                <a16:creationId xmlns:a16="http://schemas.microsoft.com/office/drawing/2014/main" id="{8ADE03B0-5AA6-35B8-4A81-7B5F2B4A9AC8}"/>
              </a:ext>
            </a:extLst>
          </p:cNvPr>
          <p:cNvSpPr txBox="1">
            <a:spLocks/>
          </p:cNvSpPr>
          <p:nvPr/>
        </p:nvSpPr>
        <p:spPr>
          <a:xfrm>
            <a:off x="587375" y="1948435"/>
            <a:ext cx="5772326" cy="1231106"/>
          </a:xfrm>
          <a:prstGeom prst="rect">
            <a:avLst/>
          </a:prstGeom>
        </p:spPr>
        <p:txBody>
          <a:bodyPr vert="horz" wrap="square" lIns="0" tIns="0" rIns="0" bIns="0" rtlCol="0" anchor="t">
            <a:spAutoFit/>
          </a:bodyPr>
          <a:lstStyle>
            <a:lvl1pPr algn="l" defTabSz="932742" rtl="0" eaLnBrk="1" latinLnBrk="0" hangingPunct="1">
              <a:lnSpc>
                <a:spcPct val="100000"/>
              </a:lnSpc>
              <a:spcBef>
                <a:spcPct val="0"/>
              </a:spcBef>
              <a:buNone/>
              <a:defRPr lang="en-US" sz="2800" b="1" kern="1200" cap="none" spc="0" baseline="0" dirty="0" smtClean="0">
                <a:ln w="3175">
                  <a:noFill/>
                </a:ln>
                <a:solidFill>
                  <a:schemeClr val="tx1"/>
                </a:solidFill>
                <a:effectLst/>
                <a:latin typeface="+mj-lt"/>
                <a:ea typeface="+mn-ea"/>
                <a:cs typeface="Segoe UI" pitchFamily="34" charset="0"/>
              </a:defRPr>
            </a:lvl1pPr>
          </a:lstStyle>
          <a:p>
            <a:pPr marL="0" marR="0" lvl="0" indent="0" algn="l" defTabSz="932742" rtl="0" eaLnBrk="1" fontAlgn="auto" latinLnBrk="0" hangingPunct="1">
              <a:lnSpc>
                <a:spcPct val="100000"/>
              </a:lnSpc>
              <a:spcBef>
                <a:spcPct val="0"/>
              </a:spcBef>
              <a:spcAft>
                <a:spcPts val="0"/>
              </a:spcAft>
              <a:buClrTx/>
              <a:buSzTx/>
              <a:buFontTx/>
              <a:buNone/>
              <a:tabLst/>
              <a:defRPr/>
            </a:pPr>
            <a:r>
              <a:rPr lang="en-US" sz="4000" spc="-117">
                <a:solidFill>
                  <a:srgbClr val="FFFFFF"/>
                </a:solidFill>
                <a:cs typeface="Arial" panose="020B0604020202020204" pitchFamily="34" charset="0"/>
              </a:rPr>
              <a:t>Purpose-built, energy-efficient CPUs</a:t>
            </a:r>
          </a:p>
        </p:txBody>
      </p:sp>
      <p:pic>
        <p:nvPicPr>
          <p:cNvPr id="57" name="Picture 56" descr="A close-up of a computer chip&#10;&#10;Description automatically generated">
            <a:extLst>
              <a:ext uri="{FF2B5EF4-FFF2-40B4-BE49-F238E27FC236}">
                <a16:creationId xmlns:a16="http://schemas.microsoft.com/office/drawing/2014/main" id="{19488118-8C1A-B895-5FB7-BF6E74BD4790}"/>
              </a:ext>
            </a:extLst>
          </p:cNvPr>
          <p:cNvPicPr>
            <a:picLocks noChangeAspect="1"/>
          </p:cNvPicPr>
          <p:nvPr/>
        </p:nvPicPr>
        <p:blipFill rotWithShape="1">
          <a:blip r:embed="rId6" cstate="hqprint">
            <a:extLst>
              <a:ext uri="{28A0092B-C50C-407E-A947-70E740481C1C}">
                <a14:useLocalDpi xmlns:a14="http://schemas.microsoft.com/office/drawing/2010/main"/>
              </a:ext>
            </a:extLst>
          </a:blip>
          <a:srcRect/>
          <a:stretch/>
        </p:blipFill>
        <p:spPr>
          <a:xfrm>
            <a:off x="7472272" y="733524"/>
            <a:ext cx="3992880" cy="3113069"/>
          </a:xfrm>
          <a:prstGeom prst="rect">
            <a:avLst/>
          </a:prstGeom>
          <a:effectLst>
            <a:glow rad="228600">
              <a:schemeClr val="accent6">
                <a:lumMod val="60000"/>
                <a:lumOff val="40000"/>
                <a:alpha val="40000"/>
              </a:schemeClr>
            </a:glow>
          </a:effectLst>
        </p:spPr>
      </p:pic>
      <p:sp>
        <p:nvSpPr>
          <p:cNvPr id="5" name="Rectangle 4">
            <a:extLst>
              <a:ext uri="{FF2B5EF4-FFF2-40B4-BE49-F238E27FC236}">
                <a16:creationId xmlns:a16="http://schemas.microsoft.com/office/drawing/2014/main" id="{B1A1C01A-77C5-CC6C-B114-2AE710BFB85B}"/>
              </a:ext>
            </a:extLst>
          </p:cNvPr>
          <p:cNvSpPr/>
          <p:nvPr/>
        </p:nvSpPr>
        <p:spPr>
          <a:xfrm>
            <a:off x="587375" y="4052884"/>
            <a:ext cx="11017249" cy="1801761"/>
          </a:xfrm>
          <a:prstGeom prst="rect">
            <a:avLst/>
          </a:prstGeom>
          <a:gradFill>
            <a:gsLst>
              <a:gs pos="0">
                <a:srgbClr val="000000">
                  <a:alpha val="60000"/>
                </a:srgbClr>
              </a:gs>
              <a:gs pos="100000">
                <a:schemeClr val="bg1">
                  <a:alpha val="60000"/>
                </a:schemeClr>
              </a:gs>
              <a:gs pos="50000">
                <a:srgbClr val="19191E"/>
              </a:gs>
            </a:gsLst>
            <a:lin ang="0" scaled="1"/>
          </a:gradFill>
          <a:ln w="9525" cap="flat" cmpd="sng" algn="ctr">
            <a:noFill/>
            <a:prstDash val="solid"/>
          </a:ln>
          <a:effectLst>
            <a:outerShdw blurRad="292100" dist="38100" algn="l"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Klavika Medium"/>
              <a:ea typeface="+mn-ea"/>
              <a:cs typeface="+mn-cs"/>
            </a:endParaRPr>
          </a:p>
        </p:txBody>
      </p:sp>
      <p:sp>
        <p:nvSpPr>
          <p:cNvPr id="7" name="TextBox 28">
            <a:extLst>
              <a:ext uri="{FF2B5EF4-FFF2-40B4-BE49-F238E27FC236}">
                <a16:creationId xmlns:a16="http://schemas.microsoft.com/office/drawing/2014/main" id="{DBE8FAAB-317B-F878-2F3A-19FDB813BD6B}"/>
              </a:ext>
            </a:extLst>
          </p:cNvPr>
          <p:cNvSpPr txBox="1"/>
          <p:nvPr/>
        </p:nvSpPr>
        <p:spPr>
          <a:xfrm>
            <a:off x="2903996" y="4646422"/>
            <a:ext cx="2039946" cy="646331"/>
          </a:xfrm>
          <a:prstGeom prst="rect">
            <a:avLst/>
          </a:prstGeom>
          <a:noFill/>
        </p:spPr>
        <p:txBody>
          <a:bodyPr wrap="square" anchor="ctr">
            <a:spAutoFit/>
          </a:bodyPr>
          <a:lstStyle/>
          <a:p>
            <a:pPr marL="0" marR="0" lvl="0" indent="0" algn="ctr" defTabSz="914367" rtl="0" eaLnBrk="1" fontAlgn="auto" latinLnBrk="0" hangingPunct="1">
              <a:lnSpc>
                <a:spcPct val="100000"/>
              </a:lnSpc>
              <a:spcBef>
                <a:spcPts val="0"/>
              </a:spcBef>
              <a:spcAft>
                <a:spcPts val="0"/>
              </a:spcAft>
              <a:buClrTx/>
              <a:buSzTx/>
              <a:buFontTx/>
              <a:buNone/>
              <a:tabLst/>
              <a:defRPr/>
            </a:pPr>
            <a:r>
              <a:rPr kumimoji="0" lang="en-CA" sz="1800" b="0" i="0" u="none" strike="noStrike" kern="1200" cap="none" spc="0" normalizeH="0" baseline="0" noProof="0">
                <a:ln>
                  <a:noFill/>
                </a:ln>
                <a:gradFill>
                  <a:gsLst>
                    <a:gs pos="19000">
                      <a:srgbClr val="FFFFFF"/>
                    </a:gs>
                    <a:gs pos="99000">
                      <a:srgbClr val="A6A6A6"/>
                    </a:gs>
                  </a:gsLst>
                  <a:lin ang="16200000" scaled="1"/>
                </a:gradFill>
                <a:effectLst/>
                <a:uLnTx/>
                <a:uFillTx/>
                <a:latin typeface="Klavika Medium"/>
                <a:ea typeface="+mn-ea"/>
                <a:cs typeface="+mn-cs"/>
              </a:rPr>
              <a:t>Balanced Performance</a:t>
            </a:r>
          </a:p>
        </p:txBody>
      </p:sp>
      <p:sp>
        <p:nvSpPr>
          <p:cNvPr id="8" name="TextBox 28">
            <a:extLst>
              <a:ext uri="{FF2B5EF4-FFF2-40B4-BE49-F238E27FC236}">
                <a16:creationId xmlns:a16="http://schemas.microsoft.com/office/drawing/2014/main" id="{6654E06D-F340-208C-DC08-F7E98F61C102}"/>
              </a:ext>
            </a:extLst>
          </p:cNvPr>
          <p:cNvSpPr txBox="1"/>
          <p:nvPr/>
        </p:nvSpPr>
        <p:spPr>
          <a:xfrm>
            <a:off x="958788" y="4638085"/>
            <a:ext cx="1790444" cy="646331"/>
          </a:xfrm>
          <a:prstGeom prst="rect">
            <a:avLst/>
          </a:prstGeom>
          <a:noFill/>
        </p:spPr>
        <p:txBody>
          <a:bodyPr wrap="square" anchor="ctr">
            <a:spAutoFit/>
          </a:bodyPr>
          <a:lstStyle/>
          <a:p>
            <a:pPr marL="0" marR="0" lvl="0" indent="0" algn="ctr" defTabSz="914367" rtl="0" eaLnBrk="1" fontAlgn="auto" latinLnBrk="0" hangingPunct="1">
              <a:lnSpc>
                <a:spcPct val="100000"/>
              </a:lnSpc>
              <a:spcBef>
                <a:spcPts val="0"/>
              </a:spcBef>
              <a:spcAft>
                <a:spcPts val="0"/>
              </a:spcAft>
              <a:buClrTx/>
              <a:buSzTx/>
              <a:buFontTx/>
              <a:buNone/>
              <a:tabLst/>
              <a:defRPr/>
            </a:pPr>
            <a:r>
              <a:rPr kumimoji="0" lang="en-CA" sz="1800" b="0" i="0" u="none" strike="noStrike" kern="1200" cap="none" spc="0" normalizeH="0" baseline="0" noProof="0">
                <a:ln>
                  <a:noFill/>
                </a:ln>
                <a:gradFill>
                  <a:gsLst>
                    <a:gs pos="19000">
                      <a:srgbClr val="FFFFFF"/>
                    </a:gs>
                    <a:gs pos="99000">
                      <a:srgbClr val="A6A6A6"/>
                    </a:gs>
                  </a:gsLst>
                  <a:lin ang="16200000" scaled="1"/>
                </a:gradFill>
                <a:effectLst/>
                <a:uLnTx/>
                <a:uFillTx/>
                <a:latin typeface="Klavika Medium"/>
                <a:ea typeface="+mn-ea"/>
                <a:cs typeface="+mn-cs"/>
              </a:rPr>
              <a:t>Excellent</a:t>
            </a:r>
          </a:p>
          <a:p>
            <a:pPr marL="0" marR="0" lvl="0" indent="0" algn="ctr" defTabSz="914367" rtl="0" eaLnBrk="1" fontAlgn="auto" latinLnBrk="0" hangingPunct="1">
              <a:lnSpc>
                <a:spcPct val="100000"/>
              </a:lnSpc>
              <a:spcBef>
                <a:spcPts val="0"/>
              </a:spcBef>
              <a:spcAft>
                <a:spcPts val="0"/>
              </a:spcAft>
              <a:buClrTx/>
              <a:buSzTx/>
              <a:buFontTx/>
              <a:buNone/>
              <a:tabLst/>
              <a:defRPr/>
            </a:pPr>
            <a:r>
              <a:rPr kumimoji="0" lang="en-CA" sz="1800" b="0" i="0" u="none" strike="noStrike" kern="1200" cap="none" spc="0" normalizeH="0" baseline="0" noProof="0">
                <a:ln>
                  <a:noFill/>
                </a:ln>
                <a:gradFill>
                  <a:gsLst>
                    <a:gs pos="19000">
                      <a:srgbClr val="FFFFFF"/>
                    </a:gs>
                    <a:gs pos="99000">
                      <a:srgbClr val="A6A6A6"/>
                    </a:gs>
                  </a:gsLst>
                  <a:lin ang="16200000" scaled="1"/>
                </a:gradFill>
                <a:effectLst/>
                <a:uLnTx/>
                <a:uFillTx/>
                <a:latin typeface="Klavika Medium"/>
                <a:ea typeface="+mn-ea"/>
                <a:cs typeface="+mn-cs"/>
              </a:rPr>
              <a:t>Energy Efficiency</a:t>
            </a:r>
          </a:p>
        </p:txBody>
      </p:sp>
      <p:sp>
        <p:nvSpPr>
          <p:cNvPr id="9" name="TextBox 28">
            <a:extLst>
              <a:ext uri="{FF2B5EF4-FFF2-40B4-BE49-F238E27FC236}">
                <a16:creationId xmlns:a16="http://schemas.microsoft.com/office/drawing/2014/main" id="{1036FD39-F647-42DB-D72B-AE5971821B85}"/>
              </a:ext>
            </a:extLst>
          </p:cNvPr>
          <p:cNvSpPr txBox="1"/>
          <p:nvPr/>
        </p:nvSpPr>
        <p:spPr>
          <a:xfrm>
            <a:off x="5090701" y="4492100"/>
            <a:ext cx="2039946" cy="923330"/>
          </a:xfrm>
          <a:prstGeom prst="rect">
            <a:avLst/>
          </a:prstGeom>
          <a:noFill/>
        </p:spPr>
        <p:txBody>
          <a:bodyPr wrap="square" anchor="ctr">
            <a:spAutoFit/>
          </a:bodyPr>
          <a:lstStyle/>
          <a:p>
            <a:pPr marL="0" marR="0" lvl="0" indent="0" algn="ctr" defTabSz="914367" rtl="0" eaLnBrk="1" fontAlgn="auto" latinLnBrk="0" hangingPunct="1">
              <a:lnSpc>
                <a:spcPct val="100000"/>
              </a:lnSpc>
              <a:spcBef>
                <a:spcPts val="0"/>
              </a:spcBef>
              <a:spcAft>
                <a:spcPts val="0"/>
              </a:spcAft>
              <a:buClrTx/>
              <a:buSzTx/>
              <a:buFontTx/>
              <a:buNone/>
              <a:tabLst/>
              <a:defRPr/>
            </a:pPr>
            <a:r>
              <a:rPr kumimoji="0" lang="en-CA" sz="1800" b="0" i="0" u="none" strike="noStrike" kern="1200" cap="none" spc="0" normalizeH="0" baseline="0" noProof="0">
                <a:ln>
                  <a:noFill/>
                </a:ln>
                <a:gradFill>
                  <a:gsLst>
                    <a:gs pos="19000">
                      <a:srgbClr val="FFFFFF"/>
                    </a:gs>
                    <a:gs pos="99000">
                      <a:srgbClr val="A6A6A6"/>
                    </a:gs>
                  </a:gsLst>
                  <a:lin ang="16200000" scaled="1"/>
                </a:gradFill>
                <a:effectLst/>
                <a:uLnTx/>
                <a:uFillTx/>
                <a:latin typeface="Klavika Medium"/>
                <a:ea typeface="+mn-ea"/>
                <a:cs typeface="+mn-cs"/>
              </a:rPr>
              <a:t>Leadership </a:t>
            </a:r>
          </a:p>
          <a:p>
            <a:pPr marL="0" marR="0" lvl="0" indent="0" algn="ctr" defTabSz="914367" rtl="0" eaLnBrk="1" fontAlgn="auto" latinLnBrk="0" hangingPunct="1">
              <a:lnSpc>
                <a:spcPct val="100000"/>
              </a:lnSpc>
              <a:spcBef>
                <a:spcPts val="0"/>
              </a:spcBef>
              <a:spcAft>
                <a:spcPts val="0"/>
              </a:spcAft>
              <a:buClrTx/>
              <a:buSzTx/>
              <a:buFontTx/>
              <a:buNone/>
              <a:tabLst/>
              <a:defRPr/>
            </a:pPr>
            <a:r>
              <a:rPr kumimoji="0" lang="en-CA" sz="1800" b="0" i="0" u="none" strike="noStrike" kern="1200" cap="none" spc="0" normalizeH="0" baseline="0" noProof="0">
                <a:ln>
                  <a:noFill/>
                </a:ln>
                <a:gradFill>
                  <a:gsLst>
                    <a:gs pos="19000">
                      <a:srgbClr val="FFFFFF"/>
                    </a:gs>
                    <a:gs pos="99000">
                      <a:srgbClr val="A6A6A6"/>
                    </a:gs>
                  </a:gsLst>
                  <a:lin ang="16200000" scaled="1"/>
                </a:gradFill>
                <a:effectLst/>
                <a:uLnTx/>
                <a:uFillTx/>
                <a:latin typeface="Klavika Medium"/>
                <a:ea typeface="+mn-ea"/>
                <a:cs typeface="+mn-cs"/>
              </a:rPr>
              <a:t>Performance per Watt/$</a:t>
            </a:r>
          </a:p>
        </p:txBody>
      </p:sp>
      <p:sp>
        <p:nvSpPr>
          <p:cNvPr id="10" name="TextBox 28">
            <a:extLst>
              <a:ext uri="{FF2B5EF4-FFF2-40B4-BE49-F238E27FC236}">
                <a16:creationId xmlns:a16="http://schemas.microsoft.com/office/drawing/2014/main" id="{E49F58BF-DF9D-A0B2-0B67-4940C34822CC}"/>
              </a:ext>
            </a:extLst>
          </p:cNvPr>
          <p:cNvSpPr txBox="1"/>
          <p:nvPr/>
        </p:nvSpPr>
        <p:spPr>
          <a:xfrm>
            <a:off x="7329393" y="4492100"/>
            <a:ext cx="2039946" cy="923330"/>
          </a:xfrm>
          <a:prstGeom prst="rect">
            <a:avLst/>
          </a:prstGeom>
          <a:noFill/>
        </p:spPr>
        <p:txBody>
          <a:bodyPr wrap="square" anchor="ctr">
            <a:spAutoFit/>
          </a:bodyPr>
          <a:lstStyle/>
          <a:p>
            <a:pPr marL="0" marR="0" lvl="0" indent="0" algn="ctr" defTabSz="914367" rtl="0" eaLnBrk="1" fontAlgn="auto" latinLnBrk="0" hangingPunct="1">
              <a:lnSpc>
                <a:spcPct val="100000"/>
              </a:lnSpc>
              <a:spcBef>
                <a:spcPts val="0"/>
              </a:spcBef>
              <a:spcAft>
                <a:spcPts val="0"/>
              </a:spcAft>
              <a:buClrTx/>
              <a:buSzTx/>
              <a:buFontTx/>
              <a:buNone/>
              <a:tabLst/>
              <a:defRPr/>
            </a:pPr>
            <a:r>
              <a:rPr kumimoji="0" lang="en-CA" sz="1800" b="0" i="0" u="none" strike="noStrike" kern="1200" cap="none" spc="0" normalizeH="0" baseline="0" noProof="0">
                <a:ln>
                  <a:noFill/>
                </a:ln>
                <a:gradFill>
                  <a:gsLst>
                    <a:gs pos="19000">
                      <a:srgbClr val="FFFFFF"/>
                    </a:gs>
                    <a:gs pos="99000">
                      <a:srgbClr val="A6A6A6"/>
                    </a:gs>
                  </a:gsLst>
                  <a:lin ang="16200000" scaled="1"/>
                </a:gradFill>
                <a:effectLst/>
                <a:uLnTx/>
                <a:uFillTx/>
                <a:latin typeface="Klavika Medium"/>
                <a:ea typeface="+mn-ea"/>
                <a:cs typeface="+mn-cs"/>
              </a:rPr>
              <a:t>Thermally Optimized Processors</a:t>
            </a:r>
          </a:p>
        </p:txBody>
      </p:sp>
      <p:sp>
        <p:nvSpPr>
          <p:cNvPr id="11" name="TextBox 28">
            <a:extLst>
              <a:ext uri="{FF2B5EF4-FFF2-40B4-BE49-F238E27FC236}">
                <a16:creationId xmlns:a16="http://schemas.microsoft.com/office/drawing/2014/main" id="{8BA0BC75-BC82-2B2B-AE1D-7C10B1074226}"/>
              </a:ext>
            </a:extLst>
          </p:cNvPr>
          <p:cNvSpPr txBox="1"/>
          <p:nvPr/>
        </p:nvSpPr>
        <p:spPr>
          <a:xfrm>
            <a:off x="9568082" y="4630599"/>
            <a:ext cx="2039946" cy="646331"/>
          </a:xfrm>
          <a:prstGeom prst="rect">
            <a:avLst/>
          </a:prstGeom>
          <a:noFill/>
        </p:spPr>
        <p:txBody>
          <a:bodyPr wrap="square" anchor="ctr">
            <a:spAutoFit/>
          </a:bodyPr>
          <a:lstStyle/>
          <a:p>
            <a:pPr marL="0" marR="0" lvl="0" indent="0" algn="ctr" defTabSz="914367" rtl="0" eaLnBrk="1" fontAlgn="auto" latinLnBrk="0" hangingPunct="1">
              <a:lnSpc>
                <a:spcPct val="100000"/>
              </a:lnSpc>
              <a:spcBef>
                <a:spcPts val="0"/>
              </a:spcBef>
              <a:spcAft>
                <a:spcPts val="0"/>
              </a:spcAft>
              <a:buClrTx/>
              <a:buSzTx/>
              <a:buFontTx/>
              <a:buNone/>
              <a:tabLst/>
              <a:defRPr/>
            </a:pPr>
            <a:r>
              <a:rPr kumimoji="0" lang="en-CA" sz="1800" b="0" i="0" u="none" strike="noStrike" kern="1200" cap="none" spc="0" normalizeH="0" baseline="0" noProof="0">
                <a:ln>
                  <a:noFill/>
                </a:ln>
                <a:gradFill>
                  <a:gsLst>
                    <a:gs pos="19000">
                      <a:srgbClr val="FFFFFF"/>
                    </a:gs>
                    <a:gs pos="99000">
                      <a:srgbClr val="A6A6A6"/>
                    </a:gs>
                  </a:gsLst>
                  <a:lin ang="16200000" scaled="1"/>
                </a:gradFill>
                <a:effectLst/>
                <a:uLnTx/>
                <a:uFillTx/>
                <a:latin typeface="Klavika Medium"/>
                <a:ea typeface="+mn-ea"/>
                <a:cs typeface="+mn-cs"/>
              </a:rPr>
              <a:t>System Design Flexibility</a:t>
            </a:r>
          </a:p>
        </p:txBody>
      </p:sp>
      <p:cxnSp>
        <p:nvCxnSpPr>
          <p:cNvPr id="13" name="Straight Connector 12">
            <a:extLst>
              <a:ext uri="{FF2B5EF4-FFF2-40B4-BE49-F238E27FC236}">
                <a16:creationId xmlns:a16="http://schemas.microsoft.com/office/drawing/2014/main" id="{C6589BE9-FCA1-AB95-AA2A-E1A6F9DF5C1B}"/>
              </a:ext>
            </a:extLst>
          </p:cNvPr>
          <p:cNvCxnSpPr>
            <a:cxnSpLocks/>
          </p:cNvCxnSpPr>
          <p:nvPr/>
        </p:nvCxnSpPr>
        <p:spPr>
          <a:xfrm rot="5400000">
            <a:off x="2009285" y="4953764"/>
            <a:ext cx="1682018" cy="0"/>
          </a:xfrm>
          <a:prstGeom prst="line">
            <a:avLst/>
          </a:prstGeom>
          <a:noFill/>
          <a:ln w="12700" cap="flat" cmpd="sng" algn="ctr">
            <a:gradFill flip="none" rotWithShape="1">
              <a:gsLst>
                <a:gs pos="16000">
                  <a:srgbClr val="636466">
                    <a:lumMod val="5000"/>
                    <a:lumOff val="95000"/>
                    <a:alpha val="0"/>
                  </a:srgbClr>
                </a:gs>
                <a:gs pos="52000">
                  <a:srgbClr val="FFFFFF"/>
                </a:gs>
                <a:gs pos="88000">
                  <a:srgbClr val="636466">
                    <a:lumMod val="30000"/>
                    <a:lumOff val="70000"/>
                    <a:alpha val="0"/>
                  </a:srgbClr>
                </a:gs>
              </a:gsLst>
              <a:lin ang="0" scaled="1"/>
              <a:tileRect/>
            </a:gradFill>
            <a:prstDash val="solid"/>
          </a:ln>
          <a:effectLst/>
        </p:spPr>
      </p:cxnSp>
      <p:cxnSp>
        <p:nvCxnSpPr>
          <p:cNvPr id="14" name="Straight Connector 13">
            <a:extLst>
              <a:ext uri="{FF2B5EF4-FFF2-40B4-BE49-F238E27FC236}">
                <a16:creationId xmlns:a16="http://schemas.microsoft.com/office/drawing/2014/main" id="{5D35A724-5E89-BD0D-0A98-D3994B391F9F}"/>
              </a:ext>
            </a:extLst>
          </p:cNvPr>
          <p:cNvCxnSpPr>
            <a:cxnSpLocks/>
          </p:cNvCxnSpPr>
          <p:nvPr/>
        </p:nvCxnSpPr>
        <p:spPr>
          <a:xfrm rot="5400000">
            <a:off x="4150319" y="4953764"/>
            <a:ext cx="1682018" cy="0"/>
          </a:xfrm>
          <a:prstGeom prst="line">
            <a:avLst/>
          </a:prstGeom>
          <a:noFill/>
          <a:ln w="12700" cap="flat" cmpd="sng" algn="ctr">
            <a:gradFill flip="none" rotWithShape="1">
              <a:gsLst>
                <a:gs pos="16000">
                  <a:srgbClr val="636466">
                    <a:lumMod val="5000"/>
                    <a:lumOff val="95000"/>
                    <a:alpha val="0"/>
                  </a:srgbClr>
                </a:gs>
                <a:gs pos="52000">
                  <a:srgbClr val="FFFFFF"/>
                </a:gs>
                <a:gs pos="88000">
                  <a:srgbClr val="636466">
                    <a:lumMod val="30000"/>
                    <a:lumOff val="70000"/>
                    <a:alpha val="0"/>
                  </a:srgbClr>
                </a:gs>
              </a:gsLst>
              <a:lin ang="0" scaled="1"/>
              <a:tileRect/>
            </a:gradFill>
            <a:prstDash val="solid"/>
          </a:ln>
          <a:effectLst/>
        </p:spPr>
      </p:cxnSp>
      <p:cxnSp>
        <p:nvCxnSpPr>
          <p:cNvPr id="15" name="Straight Connector 14">
            <a:extLst>
              <a:ext uri="{FF2B5EF4-FFF2-40B4-BE49-F238E27FC236}">
                <a16:creationId xmlns:a16="http://schemas.microsoft.com/office/drawing/2014/main" id="{32EFC2F3-40D5-C792-C04D-349B9FD651CB}"/>
              </a:ext>
            </a:extLst>
          </p:cNvPr>
          <p:cNvCxnSpPr>
            <a:cxnSpLocks/>
          </p:cNvCxnSpPr>
          <p:nvPr/>
        </p:nvCxnSpPr>
        <p:spPr>
          <a:xfrm rot="5400000">
            <a:off x="6389011" y="4953764"/>
            <a:ext cx="1682018" cy="0"/>
          </a:xfrm>
          <a:prstGeom prst="line">
            <a:avLst/>
          </a:prstGeom>
          <a:noFill/>
          <a:ln w="12700" cap="flat" cmpd="sng" algn="ctr">
            <a:gradFill flip="none" rotWithShape="1">
              <a:gsLst>
                <a:gs pos="16000">
                  <a:srgbClr val="636466">
                    <a:lumMod val="5000"/>
                    <a:lumOff val="95000"/>
                    <a:alpha val="0"/>
                  </a:srgbClr>
                </a:gs>
                <a:gs pos="52000">
                  <a:srgbClr val="FFFFFF"/>
                </a:gs>
                <a:gs pos="88000">
                  <a:srgbClr val="636466">
                    <a:lumMod val="30000"/>
                    <a:lumOff val="70000"/>
                    <a:alpha val="0"/>
                  </a:srgbClr>
                </a:gs>
              </a:gsLst>
              <a:lin ang="0" scaled="1"/>
              <a:tileRect/>
            </a:gradFill>
            <a:prstDash val="solid"/>
          </a:ln>
          <a:effectLst/>
        </p:spPr>
      </p:cxnSp>
      <p:cxnSp>
        <p:nvCxnSpPr>
          <p:cNvPr id="16" name="Straight Connector 15">
            <a:extLst>
              <a:ext uri="{FF2B5EF4-FFF2-40B4-BE49-F238E27FC236}">
                <a16:creationId xmlns:a16="http://schemas.microsoft.com/office/drawing/2014/main" id="{C291C07D-2F26-0FAA-4573-9B6421409898}"/>
              </a:ext>
            </a:extLst>
          </p:cNvPr>
          <p:cNvCxnSpPr>
            <a:cxnSpLocks/>
          </p:cNvCxnSpPr>
          <p:nvPr/>
        </p:nvCxnSpPr>
        <p:spPr>
          <a:xfrm rot="5400000">
            <a:off x="8627703" y="4953764"/>
            <a:ext cx="1682018" cy="0"/>
          </a:xfrm>
          <a:prstGeom prst="line">
            <a:avLst/>
          </a:prstGeom>
          <a:noFill/>
          <a:ln w="12700" cap="flat" cmpd="sng" algn="ctr">
            <a:gradFill flip="none" rotWithShape="1">
              <a:gsLst>
                <a:gs pos="16000">
                  <a:srgbClr val="636466">
                    <a:lumMod val="5000"/>
                    <a:lumOff val="95000"/>
                    <a:alpha val="0"/>
                  </a:srgbClr>
                </a:gs>
                <a:gs pos="52000">
                  <a:srgbClr val="FFFFFF"/>
                </a:gs>
                <a:gs pos="88000">
                  <a:srgbClr val="636466">
                    <a:lumMod val="30000"/>
                    <a:lumOff val="70000"/>
                    <a:alpha val="0"/>
                  </a:srgbClr>
                </a:gs>
              </a:gsLst>
              <a:lin ang="0" scaled="1"/>
              <a:tileRect/>
            </a:gradFill>
            <a:prstDash val="solid"/>
          </a:ln>
          <a:effectLst/>
        </p:spPr>
      </p:cxnSp>
      <p:cxnSp>
        <p:nvCxnSpPr>
          <p:cNvPr id="18" name="Straight Connector 17">
            <a:extLst>
              <a:ext uri="{FF2B5EF4-FFF2-40B4-BE49-F238E27FC236}">
                <a16:creationId xmlns:a16="http://schemas.microsoft.com/office/drawing/2014/main" id="{80835E85-BB7D-B6E3-FC26-F36768B2C04E}"/>
              </a:ext>
            </a:extLst>
          </p:cNvPr>
          <p:cNvCxnSpPr>
            <a:cxnSpLocks/>
          </p:cNvCxnSpPr>
          <p:nvPr/>
        </p:nvCxnSpPr>
        <p:spPr>
          <a:xfrm flipH="1" flipV="1">
            <a:off x="814491" y="4078546"/>
            <a:ext cx="10772377" cy="972"/>
          </a:xfrm>
          <a:prstGeom prst="line">
            <a:avLst/>
          </a:prstGeom>
          <a:ln>
            <a:solidFill>
              <a:schemeClr val="tx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EC631D5E-BAC3-85A0-FB5E-B86F63319C24}"/>
              </a:ext>
            </a:extLst>
          </p:cNvPr>
          <p:cNvSpPr txBox="1">
            <a:spLocks/>
          </p:cNvSpPr>
          <p:nvPr/>
        </p:nvSpPr>
        <p:spPr>
          <a:xfrm>
            <a:off x="601414" y="671025"/>
            <a:ext cx="11018520" cy="984885"/>
          </a:xfrm>
          <a:prstGeom prst="rect">
            <a:avLst/>
          </a:prstGeom>
        </p:spPr>
        <p:txBody>
          <a:bodyPr vert="horz" wrap="square" lIns="0" tIns="0" rIns="0" bIns="0" rtlCol="0" anchor="t">
            <a:spAutoFit/>
          </a:bodyPr>
          <a:lstStyle>
            <a:lvl1pPr algn="l" defTabSz="932742" rtl="0" eaLnBrk="1" latinLnBrk="0" hangingPunct="1">
              <a:lnSpc>
                <a:spcPct val="100000"/>
              </a:lnSpc>
              <a:spcBef>
                <a:spcPct val="0"/>
              </a:spcBef>
              <a:buNone/>
              <a:defRPr lang="en-US" sz="2800" b="1" kern="1200" cap="none" spc="0" baseline="0" dirty="0" smtClean="0">
                <a:ln w="3175">
                  <a:noFill/>
                </a:ln>
                <a:solidFill>
                  <a:schemeClr val="tx1"/>
                </a:solidFill>
                <a:effectLst/>
                <a:latin typeface="+mj-lt"/>
                <a:ea typeface="+mn-ea"/>
                <a:cs typeface="Segoe UI" pitchFamily="34" charset="0"/>
              </a:defRPr>
            </a:lvl1pPr>
          </a:lstStyle>
          <a:p>
            <a:pPr>
              <a:defRPr/>
            </a:pPr>
            <a:r>
              <a:rPr lang="en-US"/>
              <a:t>4</a:t>
            </a:r>
            <a:r>
              <a:rPr lang="en-US" baseline="30000"/>
              <a:t>th</a:t>
            </a:r>
            <a:r>
              <a:rPr lang="en-US"/>
              <a:t> Gen AMD EPYC™ Processors</a:t>
            </a:r>
            <a:br>
              <a:rPr lang="en-US"/>
            </a:br>
            <a:r>
              <a:rPr lang="en-US" sz="1800" b="0">
                <a:solidFill>
                  <a:srgbClr val="00C2DE"/>
                </a:solidFill>
                <a:latin typeface="+mn-lt"/>
                <a:cs typeface="Arial" panose="020B0604020202020204" pitchFamily="34" charset="0"/>
              </a:rPr>
              <a:t>AMD EPYC™ 8004 Series – Formerly known as “Siena”</a:t>
            </a:r>
          </a:p>
          <a:p>
            <a:pPr>
              <a:defRPr/>
            </a:pPr>
            <a:r>
              <a:rPr lang="en-US" sz="1800" b="0">
                <a:solidFill>
                  <a:srgbClr val="00C2DE"/>
                </a:solidFill>
                <a:latin typeface="+mn-lt"/>
                <a:cs typeface="Arial" panose="020B0604020202020204" pitchFamily="34" charset="0"/>
              </a:rPr>
              <a:t>for Cloud Service, Intelligent Edge &amp; Telco Deployments</a:t>
            </a:r>
          </a:p>
        </p:txBody>
      </p:sp>
    </p:spTree>
    <p:extLst>
      <p:ext uri="{BB962C8B-B14F-4D97-AF65-F5344CB8AC3E}">
        <p14:creationId xmlns:p14="http://schemas.microsoft.com/office/powerpoint/2010/main" val="91231965"/>
      </p:ext>
    </p:extLst>
  </p:cSld>
  <p:clrMapOvr>
    <a:masterClrMapping/>
  </p:clrMapOvr>
  <p:transition>
    <p:fade/>
  </p:transition>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AMD Corporate Template_Dark">
  <a:themeElements>
    <a:clrScheme name="AMD Palette">
      <a:dk1>
        <a:srgbClr val="000000"/>
      </a:dk1>
      <a:lt1>
        <a:srgbClr val="FFFFFF"/>
      </a:lt1>
      <a:dk2>
        <a:srgbClr val="5E5E5E"/>
      </a:dk2>
      <a:lt2>
        <a:srgbClr val="9D9FA2"/>
      </a:lt2>
      <a:accent1>
        <a:srgbClr val="636466"/>
      </a:accent1>
      <a:accent2>
        <a:srgbClr val="9D9FA2"/>
      </a:accent2>
      <a:accent3>
        <a:srgbClr val="C1A968"/>
      </a:accent3>
      <a:accent4>
        <a:srgbClr val="F26522"/>
      </a:accent4>
      <a:accent5>
        <a:srgbClr val="ED1C24"/>
      </a:accent5>
      <a:accent6>
        <a:srgbClr val="00C2DE"/>
      </a:accent6>
      <a:hlink>
        <a:srgbClr val="D5D5D5"/>
      </a:hlink>
      <a:folHlink>
        <a:srgbClr val="A9A9A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solidFill>
            <a:schemeClr val="accent2"/>
          </a:solid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lgn="l" defTabSz="932472" fontAlgn="base">
          <a:spcBef>
            <a:spcPct val="0"/>
          </a:spcBef>
          <a:spcAft>
            <a:spcPct val="0"/>
          </a:spcAft>
          <a:defRPr sz="18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w="lg" len="med"/>
          <a:tailEnd type="none" w="lg"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buClr>
            <a:schemeClr val="accent1"/>
          </a:buClr>
          <a:buSzPct val="60000"/>
          <a:defRPr sz="1800" dirty="0" smtClean="0"/>
        </a:defPPr>
      </a:lstStyle>
    </a:txDef>
  </a:objectDefaults>
  <a:extraClrSchemeLst/>
  <a:extLst>
    <a:ext uri="{05A4C25C-085E-4340-85A3-A5531E510DB2}">
      <thm15:themeFamily xmlns:thm15="http://schemas.microsoft.com/office/thememl/2012/main" name="16x9 Presentation - Corporate Black Background - 2024 update -v1.2" id="{952D021A-6A0B-49CB-832E-9DCCDC055701}" vid="{8B090628-2708-4125-B695-55346B67B5C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lcf76f155ced4ddcb4097134ff3c332f xmlns="86306982-7ee6-424b-9992-39e40ec98d7c">
      <Terms xmlns="http://schemas.microsoft.com/office/infopath/2007/PartnerControls"/>
    </lcf76f155ced4ddcb4097134ff3c332f>
    <TaxCatchAll xmlns="09aa2dfc-9ab1-42b1-9332-7dff91b96aff" xsi:nil="true"/>
  </documentManagement>
</p:properties>
</file>

<file path=customXml/item2.xml><?xml version="1.0" encoding="utf-8"?>
<TemplafySlideTemplateConfiguration><![CDATA[{"slideVersion":1,"isValidatorEnabled":false,"isLocked":false,"elementsMetadata":[],"slideId":"637629098780802172","enableDocumentContentUpdater":true,"version":"2.0"}]]></TemplafySlideTemplateConfiguration>
</file>

<file path=customXml/item3.xml><?xml version="1.0" encoding="utf-8"?>
<TemplafyFormConfiguration><![CDATA[{"formFields":[{"required":false,"placeholder":"Title | Date | Security Setting","lines":1,"shareValue":false,"type":"textBox","name":"Footer","label":"Enter footer description","fullyQualifiedName":"Footer"}],"formDataEntries":[]}]]></TemplafyFormConfiguration>
</file>

<file path=customXml/item4.xml><?xml version="1.0" encoding="utf-8"?>
<TemplafySlideTemplateConfiguration><![CDATA[{"slideVersion":1,"isValidatorEnabled":false,"isLocked":false,"elementsMetadata":[],"slideId":"637629098780805369","enableDocumentContentUpdater":true,"version":"2.0"}]]></TemplafySlideTemplateConfiguration>
</file>

<file path=customXml/item5.xml><?xml version="1.0" encoding="utf-8"?>
<TemplafyTemplateConfiguration><![CDATA[{"elementsMetadata":[],"transformationConfigurations":[{"colorTheme":"{{DataSources.ColorThemes[\"Corporate\"].ColorTheme}}","disableUpdates":false,"type":"colorTheme"}],"enableDocumentContentUpdater":true,"version":"2.0"}]]></TemplafyTemplateConfiguration>
</file>

<file path=customXml/item6.xml><?xml version="1.0" encoding="utf-8"?>
<TemplafySlideFormConfiguration><![CDATA[{"formFields":[],"formDataEntries":[]}]]></TemplafySlideFormConfiguration>
</file>

<file path=customXml/item7.xml><?xml version="1.0" encoding="utf-8"?>
<ct:contentTypeSchema xmlns:ct="http://schemas.microsoft.com/office/2006/metadata/contentType" xmlns:ma="http://schemas.microsoft.com/office/2006/metadata/properties/metaAttributes" ct:_="" ma:_="" ma:contentTypeName="Document" ma:contentTypeID="0x010100DF9FFA0C1A479B4397907192D343D42A" ma:contentTypeVersion="16" ma:contentTypeDescription="Create a new document." ma:contentTypeScope="" ma:versionID="b67beeba9fbe46ace92c18c940aca474">
  <xsd:schema xmlns:xsd="http://www.w3.org/2001/XMLSchema" xmlns:xs="http://www.w3.org/2001/XMLSchema" xmlns:p="http://schemas.microsoft.com/office/2006/metadata/properties" xmlns:ns1="http://schemas.microsoft.com/sharepoint/v3" xmlns:ns2="86306982-7ee6-424b-9992-39e40ec98d7c" xmlns:ns3="09aa2dfc-9ab1-42b1-9332-7dff91b96aff" targetNamespace="http://schemas.microsoft.com/office/2006/metadata/properties" ma:root="true" ma:fieldsID="b0ec363ecc7e55a39907cc9b479bbeca" ns1:_="" ns2:_="" ns3:_="">
    <xsd:import namespace="http://schemas.microsoft.com/sharepoint/v3"/>
    <xsd:import namespace="86306982-7ee6-424b-9992-39e40ec98d7c"/>
    <xsd:import namespace="09aa2dfc-9ab1-42b1-9332-7dff91b96aff"/>
    <xsd:element name="properties">
      <xsd:complexType>
        <xsd:sequence>
          <xsd:element name="documentManagement">
            <xsd:complexType>
              <xsd:all>
                <xsd:element ref="ns2:MediaServiceBillingMetadata" minOccurs="0"/>
                <xsd:element ref="ns2:MediaServiceMetadata" minOccurs="0"/>
                <xsd:element ref="ns2:MediaServiceFastMetadata" minOccurs="0"/>
                <xsd:element ref="ns2:MediaServiceSearchProperties" minOccurs="0"/>
                <xsd:element ref="ns2:MediaServiceObjectDetectorVersions" minOccurs="0"/>
                <xsd:element ref="ns1:_ip_UnifiedCompliancePolicyProperties" minOccurs="0"/>
                <xsd:element ref="ns1:_ip_UnifiedCompliancePolicyUIAction" minOccurs="0"/>
                <xsd:element ref="ns2:MediaServiceDocTag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3" nillable="true" ma:displayName="Unified Compliance Policy Properties" ma:hidden="true" ma:internalName="_ip_UnifiedCompliancePolicyProperties">
      <xsd:simpleType>
        <xsd:restriction base="dms:Note"/>
      </xsd:simpleType>
    </xsd:element>
    <xsd:element name="_ip_UnifiedCompliancePolicyUIAction" ma:index="14"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6306982-7ee6-424b-9992-39e40ec98d7c" elementFormDefault="qualified">
    <xsd:import namespace="http://schemas.microsoft.com/office/2006/documentManagement/types"/>
    <xsd:import namespace="http://schemas.microsoft.com/office/infopath/2007/PartnerControls"/>
    <xsd:element name="MediaServiceBillingMetadata" ma:index="8" nillable="true" ma:displayName="MediaServiceBillingMetadata" ma:hidden="true" ma:internalName="MediaServiceBillingMetadata" ma:readOnly="true">
      <xsd:simpleType>
        <xsd:restriction base="dms:Note"/>
      </xsd:simple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SearchProperties" ma:index="11" nillable="true" ma:displayName="MediaServiceSearchProperties" ma:hidden="true" ma:internalName="MediaServiceSearchProperties"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DocTags" ma:index="15" nillable="true" ma:displayName="MediaServiceDocTags" ma:hidden="true" ma:internalName="MediaServiceDocTags" ma:readOnly="true">
      <xsd:simpleType>
        <xsd:restriction base="dms:Note"/>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OCR" ma:index="23"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9aa2dfc-9ab1-42b1-9332-7dff91b96aff" elementFormDefault="qualified">
    <xsd:import namespace="http://schemas.microsoft.com/office/2006/documentManagement/types"/>
    <xsd:import namespace="http://schemas.microsoft.com/office/infopath/2007/PartnerControls"/>
    <xsd:element name="TaxCatchAll" ma:index="22" nillable="true" ma:displayName="Taxonomy Catch All Column" ma:hidden="true" ma:list="{a5226191-7bae-48bb-88d4-3e7e03e7936c}" ma:internalName="TaxCatchAll" ma:showField="CatchAllData" ma:web="09aa2dfc-9ab1-42b1-9332-7dff91b96af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8.xml><?xml version="1.0" encoding="utf-8"?>
<TemplafySlideFormConfiguration><![CDATA[{"formFields":[],"formDataEntries":[]}]]></TemplafySlideFormConfiguration>
</file>

<file path=customXml/item9.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990F116-B58F-4255-B05B-DA3808E0E5C6}">
  <ds:schemaRefs>
    <ds:schemaRef ds:uri="86306982-7ee6-424b-9992-39e40ec98d7c"/>
    <ds:schemaRef ds:uri="http://schemas.microsoft.com/office/2006/metadata/properties"/>
    <ds:schemaRef ds:uri="http://purl.org/dc/dcmitype/"/>
    <ds:schemaRef ds:uri="http://schemas.microsoft.com/office/2006/documentManagement/types"/>
    <ds:schemaRef ds:uri="http://purl.org/dc/terms/"/>
    <ds:schemaRef ds:uri="http://www.w3.org/XML/1998/namespace"/>
    <ds:schemaRef ds:uri="http://purl.org/dc/elements/1.1/"/>
    <ds:schemaRef ds:uri="09aa2dfc-9ab1-42b1-9332-7dff91b96aff"/>
    <ds:schemaRef ds:uri="http://schemas.microsoft.com/office/infopath/2007/PartnerControls"/>
    <ds:schemaRef ds:uri="http://schemas.openxmlformats.org/package/2006/metadata/core-properties"/>
    <ds:schemaRef ds:uri="http://schemas.microsoft.com/sharepoint/v3"/>
  </ds:schemaRefs>
</ds:datastoreItem>
</file>

<file path=customXml/itemProps2.xml><?xml version="1.0" encoding="utf-8"?>
<ds:datastoreItem xmlns:ds="http://schemas.openxmlformats.org/officeDocument/2006/customXml" ds:itemID="{BE3BB7DD-0C86-4747-A387-5C5D191BB970}">
  <ds:schemaRefs/>
</ds:datastoreItem>
</file>

<file path=customXml/itemProps3.xml><?xml version="1.0" encoding="utf-8"?>
<ds:datastoreItem xmlns:ds="http://schemas.openxmlformats.org/officeDocument/2006/customXml" ds:itemID="{43BC5722-1D5B-4915-8247-E6D5F513E549}">
  <ds:schemaRefs/>
</ds:datastoreItem>
</file>

<file path=customXml/itemProps4.xml><?xml version="1.0" encoding="utf-8"?>
<ds:datastoreItem xmlns:ds="http://schemas.openxmlformats.org/officeDocument/2006/customXml" ds:itemID="{95AE8F77-448C-4B7C-8669-DC6D4241F9CE}">
  <ds:schemaRefs/>
</ds:datastoreItem>
</file>

<file path=customXml/itemProps5.xml><?xml version="1.0" encoding="utf-8"?>
<ds:datastoreItem xmlns:ds="http://schemas.openxmlformats.org/officeDocument/2006/customXml" ds:itemID="{6291F803-2EF0-4E47-96D6-4796950CE6BD}">
  <ds:schemaRefs/>
</ds:datastoreItem>
</file>

<file path=customXml/itemProps6.xml><?xml version="1.0" encoding="utf-8"?>
<ds:datastoreItem xmlns:ds="http://schemas.openxmlformats.org/officeDocument/2006/customXml" ds:itemID="{C5DD1971-334A-45E9-9D2B-FB6BD8AAE58A}">
  <ds:schemaRefs/>
</ds:datastoreItem>
</file>

<file path=customXml/itemProps7.xml><?xml version="1.0" encoding="utf-8"?>
<ds:datastoreItem xmlns:ds="http://schemas.openxmlformats.org/officeDocument/2006/customXml" ds:itemID="{9AC066DB-2E56-4D11-8548-2CA4BA0406F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86306982-7ee6-424b-9992-39e40ec98d7c"/>
    <ds:schemaRef ds:uri="09aa2dfc-9ab1-42b1-9332-7dff91b96af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8.xml><?xml version="1.0" encoding="utf-8"?>
<ds:datastoreItem xmlns:ds="http://schemas.openxmlformats.org/officeDocument/2006/customXml" ds:itemID="{3D719615-E8C3-42D3-B19D-076A1FC4620D}">
  <ds:schemaRefs/>
</ds:datastoreItem>
</file>

<file path=customXml/itemProps9.xml><?xml version="1.0" encoding="utf-8"?>
<ds:datastoreItem xmlns:ds="http://schemas.openxmlformats.org/officeDocument/2006/customXml" ds:itemID="{758FDAC0-319D-4A54-8D8E-1D42CB1F8004}">
  <ds:schemaRefs>
    <ds:schemaRef ds:uri="http://schemas.microsoft.com/sharepoint/v3/contenttype/forms"/>
  </ds:schemaRefs>
</ds:datastoreItem>
</file>

<file path=docMetadata/LabelInfo.xml><?xml version="1.0" encoding="utf-8"?>
<clbl:labelList xmlns:clbl="http://schemas.microsoft.com/office/2020/mipLabelMetadata">
  <clbl:label id="{0fec2151-cbe0-4586-8a3f-997880a38a28}" enabled="1" method="Privileged" siteId="{3dd8961f-e488-4e60-8e11-a82d994e183d}" removed="0"/>
  <clbl:label id="{1a19d03a-48bc-4359-8038-5b5f6d5847c3}" enabled="1" method="Standard" siteId="{72f988bf-86f1-41af-91ab-2d7cd011db47}" removed="0"/>
</clbl:labelList>
</file>

<file path=docProps/app.xml><?xml version="1.0" encoding="utf-8"?>
<Properties xmlns="http://schemas.openxmlformats.org/officeDocument/2006/extended-properties" xmlns:vt="http://schemas.openxmlformats.org/officeDocument/2006/docPropsVTypes">
  <Template>blank</Template>
  <TotalTime>1653</TotalTime>
  <Words>5264</Words>
  <Application>Microsoft Office PowerPoint</Application>
  <PresentationFormat>Widescreen</PresentationFormat>
  <Paragraphs>246</Paragraphs>
  <Slides>18</Slides>
  <Notes>13</Notes>
  <HiddenSlides>0</HiddenSlides>
  <MMClips>0</MMClips>
  <ScaleCrop>false</ScaleCrop>
  <HeadingPairs>
    <vt:vector size="8" baseType="variant">
      <vt:variant>
        <vt:lpstr>Fonts Used</vt:lpstr>
      </vt:variant>
      <vt:variant>
        <vt:i4>12</vt:i4>
      </vt:variant>
      <vt:variant>
        <vt:lpstr>Theme</vt:lpstr>
      </vt:variant>
      <vt:variant>
        <vt:i4>1</vt:i4>
      </vt:variant>
      <vt:variant>
        <vt:lpstr>Embedded OLE Servers</vt:lpstr>
      </vt:variant>
      <vt:variant>
        <vt:i4>1</vt:i4>
      </vt:variant>
      <vt:variant>
        <vt:lpstr>Slide Titles</vt:lpstr>
      </vt:variant>
      <vt:variant>
        <vt:i4>18</vt:i4>
      </vt:variant>
    </vt:vector>
  </HeadingPairs>
  <TitlesOfParts>
    <vt:vector size="32" baseType="lpstr">
      <vt:lpstr>.PingFang SC Regular</vt:lpstr>
      <vt:lpstr>Arial</vt:lpstr>
      <vt:lpstr>Arial Black</vt:lpstr>
      <vt:lpstr>Calibri</vt:lpstr>
      <vt:lpstr>Consolas</vt:lpstr>
      <vt:lpstr>Klavika (Body)</vt:lpstr>
      <vt:lpstr>Klavika Bold</vt:lpstr>
      <vt:lpstr>Klavika Light</vt:lpstr>
      <vt:lpstr>Klavika Light Condensed</vt:lpstr>
      <vt:lpstr>Klavika Medium</vt:lpstr>
      <vt:lpstr>Klavika Regular</vt:lpstr>
      <vt:lpstr>Segoe UI</vt:lpstr>
      <vt:lpstr>AMD Corporate Template_Dark</vt:lpstr>
      <vt:lpstr>think-cell Slide</vt:lpstr>
      <vt:lpstr>AMD AZURE LOCAL solutions</vt:lpstr>
      <vt:lpstr>AMD EPYC™ Processors</vt:lpstr>
      <vt:lpstr>PowerPoint Presentation</vt:lpstr>
      <vt:lpstr>AMD SEV</vt:lpstr>
      <vt:lpstr>4th Gen AMD EPYC™ Processors AMD EPYC™ 9004 Series – formerly codenamed “Genoa”</vt:lpstr>
      <vt:lpstr>4th Gen AMD EPYC™ CPUs up to 2.25x the performance of 5th Gen Intel® Xeon® CPUs</vt:lpstr>
      <vt:lpstr>PowerPoint Presentation</vt:lpstr>
      <vt:lpstr>PowerPoint Presentation</vt:lpstr>
      <vt:lpstr>PowerPoint Presentation</vt:lpstr>
      <vt:lpstr>4th Gen AMD EPYC 8004 Series Processors Leadership Edge IoT Gateway Performance</vt:lpstr>
      <vt:lpstr>PowerPoint Presentation</vt:lpstr>
      <vt:lpstr>3rd Gen AMD EPYC™ Processors Better Performance* per Est. System Price</vt:lpstr>
      <vt:lpstr>Zen Software Studio</vt:lpstr>
      <vt:lpstr>Thank You</vt:lpstr>
      <vt:lpstr>Endnotes</vt:lpstr>
      <vt:lpstr>Endnotes</vt:lpstr>
      <vt:lpstr>Endnotes</vt:lpstr>
      <vt:lpstr>Disclaimers and Attributions</vt:lpstr>
    </vt:vector>
  </TitlesOfParts>
  <Manager>&lt;Comms manager name here&gt;</Manager>
  <Company>AMD</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AMD Corporate Powerpoint Template</dc:subject>
  <dc:creator>Behman, Aaron</dc:creator>
  <cp:keywords>AMD Corporate Powerpoint Template</cp:keywords>
  <dc:description/>
  <cp:lastModifiedBy>Rene Munoz (AG Consulting Partners Inc)</cp:lastModifiedBy>
  <cp:revision>5</cp:revision>
  <cp:lastPrinted>2020-04-30T18:59:47Z</cp:lastPrinted>
  <dcterms:created xsi:type="dcterms:W3CDTF">2025-01-31T20:48:22Z</dcterms:created>
  <dcterms:modified xsi:type="dcterms:W3CDTF">2025-02-14T19:49:09Z</dcterms:modified>
  <cp:category>AMD Corporate Powerpoint Template</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ublisher">
    <vt:lpwstr>AMD Creative Studio</vt:lpwstr>
  </property>
  <property fmtid="{D5CDD505-2E9C-101B-9397-08002B2CF9AE}" pid="3" name="Date completed">
    <vt:lpwstr>April 30, 2020</vt:lpwstr>
  </property>
  <property fmtid="{D5CDD505-2E9C-101B-9397-08002B2CF9AE}" pid="4" name="MS_Version">
    <vt:lpwstr>1.0.0</vt:lpwstr>
  </property>
  <property fmtid="{D5CDD505-2E9C-101B-9397-08002B2CF9AE}" pid="5" name="TemplafyTimeStamp">
    <vt:lpwstr>2021-07-26T15:24:38</vt:lpwstr>
  </property>
  <property fmtid="{D5CDD505-2E9C-101B-9397-08002B2CF9AE}" pid="6" name="MSIP_Label_64e4cbe8-b4f6-45dc-bcba-6123dfd2d8bf_Enabled">
    <vt:lpwstr>true</vt:lpwstr>
  </property>
  <property fmtid="{D5CDD505-2E9C-101B-9397-08002B2CF9AE}" pid="7" name="MSIP_Label_64e4cbe8-b4f6-45dc-bcba-6123dfd2d8bf_SetDate">
    <vt:lpwstr>2024-02-15T15:59:13Z</vt:lpwstr>
  </property>
  <property fmtid="{D5CDD505-2E9C-101B-9397-08002B2CF9AE}" pid="8" name="MSIP_Label_64e4cbe8-b4f6-45dc-bcba-6123dfd2d8bf_Method">
    <vt:lpwstr>Privileged</vt:lpwstr>
  </property>
  <property fmtid="{D5CDD505-2E9C-101B-9397-08002B2CF9AE}" pid="9" name="MSIP_Label_64e4cbe8-b4f6-45dc-bcba-6123dfd2d8bf_Name">
    <vt:lpwstr>Non-Business-AIP 2.0</vt:lpwstr>
  </property>
  <property fmtid="{D5CDD505-2E9C-101B-9397-08002B2CF9AE}" pid="10" name="MSIP_Label_64e4cbe8-b4f6-45dc-bcba-6123dfd2d8bf_SiteId">
    <vt:lpwstr>3dd8961f-e488-4e60-8e11-a82d994e183d</vt:lpwstr>
  </property>
  <property fmtid="{D5CDD505-2E9C-101B-9397-08002B2CF9AE}" pid="11" name="MSIP_Label_64e4cbe8-b4f6-45dc-bcba-6123dfd2d8bf_ActionId">
    <vt:lpwstr>c382c031-d868-43ef-a7b1-f4e852747774</vt:lpwstr>
  </property>
  <property fmtid="{D5CDD505-2E9C-101B-9397-08002B2CF9AE}" pid="12" name="MSIP_Label_64e4cbe8-b4f6-45dc-bcba-6123dfd2d8bf_ContentBits">
    <vt:lpwstr>0</vt:lpwstr>
  </property>
  <property fmtid="{D5CDD505-2E9C-101B-9397-08002B2CF9AE}" pid="13" name="ClassificationContentMarkingHeaderLocations">
    <vt:lpwstr>AMD Corporate Template_Dark:34</vt:lpwstr>
  </property>
  <property fmtid="{D5CDD505-2E9C-101B-9397-08002B2CF9AE}" pid="14" name="ClassificationContentMarkingHeaderText">
    <vt:lpwstr>[Public]</vt:lpwstr>
  </property>
  <property fmtid="{D5CDD505-2E9C-101B-9397-08002B2CF9AE}" pid="15" name="ContentTypeId">
    <vt:lpwstr>0x010100DF9FFA0C1A479B4397907192D343D42A</vt:lpwstr>
  </property>
  <property fmtid="{D5CDD505-2E9C-101B-9397-08002B2CF9AE}" pid="16" name="MediaServiceImageTags">
    <vt:lpwstr/>
  </property>
</Properties>
</file>