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Lst>
  <p:sldIdLst>
    <p:sldId id="257" r:id="rId5"/>
  </p:sldIdLst>
  <p:sldSz cx="7772400" cy="10058400"/>
  <p:notesSz cx="7010400" cy="92964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3A2633-2968-D18C-CB7E-1675F17ECEBB}" name="Elsa Montgomery-Groves" initials="EM" userId="S::elsamon@microsoft.com::6dcffd6b-419f-4aba-b69e-1b08ca2e20c6" providerId="AD"/>
  <p188:author id="{6FCF57E0-1F4F-93D5-665D-A2D8826C852F}" name="Celia Kennedy" initials="CK" userId="S::v-celkennedy@microsoft.com::cc5c3d96-033d-426d-b2c9-096c8559eb1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lizabeth Mangini" initials="EM" lastIdx="9" clrIdx="0">
    <p:extLst>
      <p:ext uri="{19B8F6BF-5375-455C-9EA6-DF929625EA0E}">
        <p15:presenceInfo xmlns:p15="http://schemas.microsoft.com/office/powerpoint/2012/main" userId="S-1-5-21-3230988090-3979943663-3316852795-9283" providerId="AD"/>
      </p:ext>
    </p:extLst>
  </p:cmAuthor>
  <p:cmAuthor id="2" name="Matt Goddard" initials="MG" lastIdx="5" clrIdx="1">
    <p:extLst>
      <p:ext uri="{19B8F6BF-5375-455C-9EA6-DF929625EA0E}">
        <p15:presenceInfo xmlns:p15="http://schemas.microsoft.com/office/powerpoint/2012/main" userId="S::magoddar@microsoft.com::95bb73dc-ab41-4ef1-a6fd-106637365d81" providerId="AD"/>
      </p:ext>
    </p:extLst>
  </p:cmAuthor>
  <p:cmAuthor id="3" name="Laurie Maltman" initials="LM" lastIdx="3" clrIdx="2">
    <p:extLst>
      <p:ext uri="{19B8F6BF-5375-455C-9EA6-DF929625EA0E}">
        <p15:presenceInfo xmlns:p15="http://schemas.microsoft.com/office/powerpoint/2012/main" userId="Laurie Maltman" providerId="None"/>
      </p:ext>
    </p:extLst>
  </p:cmAuthor>
  <p:cmAuthor id="4" name="Stephanie Page (Matisia Inc)" initials="SP(I" lastIdx="3" clrIdx="3">
    <p:extLst>
      <p:ext uri="{19B8F6BF-5375-455C-9EA6-DF929625EA0E}">
        <p15:presenceInfo xmlns:p15="http://schemas.microsoft.com/office/powerpoint/2012/main" userId="S::v-stpag@microsoft.com::7d8c379c-12d7-4e1b-b144-39bc3c19fa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D4"/>
    <a:srgbClr val="00BAF2"/>
    <a:srgbClr val="5ECEF5"/>
    <a:srgbClr val="E2008B"/>
    <a:srgbClr val="BAD80A"/>
    <a:srgbClr val="002050"/>
    <a:srgbClr val="737373"/>
    <a:srgbClr val="E6E6E6"/>
    <a:srgbClr val="D2D2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0" autoAdjust="0"/>
    <p:restoredTop sz="93528" autoAdjust="0"/>
  </p:normalViewPr>
  <p:slideViewPr>
    <p:cSldViewPr snapToGrid="0">
      <p:cViewPr varScale="1">
        <p:scale>
          <a:sx n="101" d="100"/>
          <a:sy n="101" d="100"/>
        </p:scale>
        <p:origin x="4200" y="6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lia Kennedy" userId="cc5c3d96-033d-426d-b2c9-096c8559eb14" providerId="ADAL" clId="{1D27D45B-5AD8-4B8C-A14A-E838232C9338}"/>
    <pc:docChg chg="modSld">
      <pc:chgData name="Celia Kennedy" userId="cc5c3d96-033d-426d-b2c9-096c8559eb14" providerId="ADAL" clId="{1D27D45B-5AD8-4B8C-A14A-E838232C9338}" dt="2024-06-11T20:54:16.437" v="0" actId="207"/>
      <pc:docMkLst>
        <pc:docMk/>
      </pc:docMkLst>
      <pc:sldChg chg="modSp mod">
        <pc:chgData name="Celia Kennedy" userId="cc5c3d96-033d-426d-b2c9-096c8559eb14" providerId="ADAL" clId="{1D27D45B-5AD8-4B8C-A14A-E838232C9338}" dt="2024-06-11T20:54:16.437" v="0" actId="207"/>
        <pc:sldMkLst>
          <pc:docMk/>
          <pc:sldMk cId="1693171347" sldId="257"/>
        </pc:sldMkLst>
        <pc:spChg chg="mod">
          <ac:chgData name="Celia Kennedy" userId="cc5c3d96-033d-426d-b2c9-096c8559eb14" providerId="ADAL" clId="{1D27D45B-5AD8-4B8C-A14A-E838232C9338}" dt="2024-06-11T20:54:16.437" v="0" actId="207"/>
          <ac:spMkLst>
            <pc:docMk/>
            <pc:sldMk cId="1693171347" sldId="257"/>
            <ac:spMk id="35" creationId="{F9630D39-8E7F-48F2-96D6-707DD96C2FFD}"/>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losing logo slide">
    <p:bg>
      <p:bgPr>
        <a:solidFill>
          <a:schemeClr val="accent2"/>
        </a:solidFill>
        <a:effectLst/>
      </p:bgPr>
    </p:bg>
    <p:spTree>
      <p:nvGrpSpPr>
        <p:cNvPr id="1" name=""/>
        <p:cNvGrpSpPr/>
        <p:nvPr/>
      </p:nvGrpSpPr>
      <p:grpSpPr>
        <a:xfrm>
          <a:off x="0" y="0"/>
          <a:ext cx="0" cy="0"/>
          <a:chOff x="0" y="0"/>
          <a:chExt cx="0" cy="0"/>
        </a:xfrm>
      </p:grpSpPr>
      <p:sp>
        <p:nvSpPr>
          <p:cNvPr id="2" name="Text Box 3"/>
          <p:cNvSpPr txBox="1">
            <a:spLocks noChangeArrowheads="1"/>
          </p:cNvSpPr>
          <p:nvPr/>
        </p:nvSpPr>
        <p:spPr bwMode="blackWhite">
          <a:xfrm>
            <a:off x="171641" y="8945479"/>
            <a:ext cx="2857354" cy="298083"/>
          </a:xfrm>
          <a:prstGeom prst="rect">
            <a:avLst/>
          </a:prstGeom>
          <a:noFill/>
          <a:ln w="12700">
            <a:noFill/>
            <a:miter lim="800000"/>
            <a:headEnd type="none" w="sm" len="sm"/>
            <a:tailEnd type="none" w="sm" len="sm"/>
          </a:ln>
          <a:effectLst/>
        </p:spPr>
        <p:txBody>
          <a:bodyPr vert="horz" wrap="square" lIns="114294" tIns="114294" rIns="114294" bIns="114294" numCol="1" anchor="t" anchorCtr="0" compatLnSpc="1">
            <a:prstTxWarp prst="textNoShape">
              <a:avLst/>
            </a:prstTxWarp>
            <a:spAutoFit/>
          </a:bodyPr>
          <a:lstStyle/>
          <a:p>
            <a:pPr defTabSz="582627" eaLnBrk="0" hangingPunct="0"/>
            <a:r>
              <a:rPr lang="en-US" sz="437">
                <a:gradFill>
                  <a:gsLst>
                    <a:gs pos="0">
                      <a:schemeClr val="tx1"/>
                    </a:gs>
                    <a:gs pos="100000">
                      <a:schemeClr val="tx1"/>
                    </a:gs>
                  </a:gsLst>
                  <a:lin ang="5400000" scaled="0"/>
                </a:gradFill>
                <a:cs typeface="Segoe UI" pitchFamily="34" charset="0"/>
              </a:rPr>
              <a:t>© Copyright Microsoft Corporation. All rights reserved. </a:t>
            </a:r>
          </a:p>
        </p:txBody>
      </p:sp>
      <p:pic>
        <p:nvPicPr>
          <p:cNvPr id="8" name="Picture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bwMode="black">
          <a:xfrm>
            <a:off x="285735" y="689432"/>
            <a:ext cx="927089" cy="447081"/>
          </a:xfrm>
          <a:prstGeom prst="rect">
            <a:avLst/>
          </a:prstGeom>
        </p:spPr>
      </p:pic>
    </p:spTree>
    <p:extLst>
      <p:ext uri="{BB962C8B-B14F-4D97-AF65-F5344CB8AC3E}">
        <p14:creationId xmlns:p14="http://schemas.microsoft.com/office/powerpoint/2010/main" val="2386244418"/>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M365_Title Only">
    <p:spTree>
      <p:nvGrpSpPr>
        <p:cNvPr id="1" name=""/>
        <p:cNvGrpSpPr/>
        <p:nvPr/>
      </p:nvGrpSpPr>
      <p:grpSpPr>
        <a:xfrm>
          <a:off x="0" y="0"/>
          <a:ext cx="0" cy="0"/>
          <a:chOff x="0" y="0"/>
          <a:chExt cx="0" cy="0"/>
        </a:xfrm>
      </p:grpSpPr>
      <p:sp>
        <p:nvSpPr>
          <p:cNvPr id="3" name="Title 2"/>
          <p:cNvSpPr>
            <a:spLocks noGrp="1"/>
          </p:cNvSpPr>
          <p:nvPr>
            <p:ph type="title"/>
          </p:nvPr>
        </p:nvSpPr>
        <p:spPr>
          <a:xfrm>
            <a:off x="3554547" y="424617"/>
            <a:ext cx="4104659" cy="1319509"/>
          </a:xfrm>
        </p:spPr>
        <p:txBody>
          <a:bodyPr lIns="146304"/>
          <a:lstStyle>
            <a:lvl1pPr>
              <a:defRPr sz="2550" baseline="0">
                <a:solidFill>
                  <a:srgbClr val="0078D7"/>
                </a:solidFill>
              </a:defRPr>
            </a:lvl1pPr>
          </a:lstStyle>
          <a:p>
            <a:r>
              <a:rPr lang="en-US"/>
              <a:t>Click to edit Master title style</a:t>
            </a:r>
          </a:p>
        </p:txBody>
      </p:sp>
      <p:sp>
        <p:nvSpPr>
          <p:cNvPr id="5" name="Rectangle 4"/>
          <p:cNvSpPr/>
          <p:nvPr/>
        </p:nvSpPr>
        <p:spPr>
          <a:xfrm>
            <a:off x="3181823" y="0"/>
            <a:ext cx="86360" cy="10058400"/>
          </a:xfrm>
          <a:prstGeom prst="rect">
            <a:avLst/>
          </a:prstGeom>
          <a:solidFill>
            <a:srgbClr val="007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8" name="Picture Placeholder 7"/>
          <p:cNvSpPr>
            <a:spLocks noGrp="1"/>
          </p:cNvSpPr>
          <p:nvPr>
            <p:ph type="pic" sz="quarter" idx="10"/>
          </p:nvPr>
        </p:nvSpPr>
        <p:spPr>
          <a:xfrm>
            <a:off x="0" y="0"/>
            <a:ext cx="3181823" cy="807913"/>
          </a:xfrm>
        </p:spPr>
        <p:txBody>
          <a:bodyPr/>
          <a:lstStyle>
            <a:lvl1pPr marL="0" indent="0">
              <a:buNone/>
              <a:defRPr>
                <a:latin typeface="+mn-lt"/>
              </a:defRPr>
            </a:lvl1pPr>
          </a:lstStyle>
          <a:p>
            <a:r>
              <a:rPr lang="en-US"/>
              <a:t>Click icon to add picture</a:t>
            </a:r>
          </a:p>
        </p:txBody>
      </p:sp>
      <p:sp>
        <p:nvSpPr>
          <p:cNvPr id="9" name="TextBox 8"/>
          <p:cNvSpPr txBox="1"/>
          <p:nvPr/>
        </p:nvSpPr>
        <p:spPr>
          <a:xfrm>
            <a:off x="7470365" y="9431563"/>
            <a:ext cx="303288" cy="210058"/>
          </a:xfrm>
          <a:prstGeom prst="rect">
            <a:avLst/>
          </a:prstGeom>
          <a:noFill/>
        </p:spPr>
        <p:txBody>
          <a:bodyPr wrap="none" rtlCol="0">
            <a:spAutoFit/>
          </a:bodyPr>
          <a:lstStyle/>
          <a:p>
            <a:pPr algn="l" defTabSz="594531"/>
            <a:fld id="{E56E1E0D-91DC-4CD6-A314-3A5ED6BDCB41}" type="slidenum">
              <a:rPr lang="en-US" sz="765" b="0" smtClean="0">
                <a:solidFill>
                  <a:srgbClr val="000000"/>
                </a:solidFill>
                <a:latin typeface="+mn-lt"/>
                <a:cs typeface="Segoe UI Semibold" panose="020B0702040204020203" pitchFamily="34" charset="0"/>
              </a:rPr>
              <a:pPr algn="l" defTabSz="594531"/>
              <a:t>‹#›</a:t>
            </a:fld>
            <a:endParaRPr lang="en-US" sz="893" b="0">
              <a:solidFill>
                <a:srgbClr val="000000"/>
              </a:solidFill>
              <a:latin typeface="+mn-lt"/>
              <a:cs typeface="Segoe UI Semibold" panose="020B0702040204020203" pitchFamily="34" charset="0"/>
            </a:endParaRPr>
          </a:p>
        </p:txBody>
      </p:sp>
    </p:spTree>
    <p:extLst>
      <p:ext uri="{BB962C8B-B14F-4D97-AF65-F5344CB8AC3E}">
        <p14:creationId xmlns:p14="http://schemas.microsoft.com/office/powerpoint/2010/main" val="82252569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_M365_Title Only">
    <p:spTree>
      <p:nvGrpSpPr>
        <p:cNvPr id="1" name=""/>
        <p:cNvGrpSpPr/>
        <p:nvPr/>
      </p:nvGrpSpPr>
      <p:grpSpPr>
        <a:xfrm>
          <a:off x="0" y="0"/>
          <a:ext cx="0" cy="0"/>
          <a:chOff x="0" y="0"/>
          <a:chExt cx="0" cy="0"/>
        </a:xfrm>
      </p:grpSpPr>
      <p:sp>
        <p:nvSpPr>
          <p:cNvPr id="3" name="Title 2"/>
          <p:cNvSpPr>
            <a:spLocks noGrp="1"/>
          </p:cNvSpPr>
          <p:nvPr>
            <p:ph type="title"/>
          </p:nvPr>
        </p:nvSpPr>
        <p:spPr>
          <a:xfrm>
            <a:off x="4262676" y="4050930"/>
            <a:ext cx="3301804" cy="1319509"/>
          </a:xfrm>
        </p:spPr>
        <p:txBody>
          <a:bodyPr lIns="146304"/>
          <a:lstStyle>
            <a:lvl1pPr>
              <a:defRPr sz="2550" baseline="0">
                <a:solidFill>
                  <a:srgbClr val="0078D7"/>
                </a:solidFill>
              </a:defRPr>
            </a:lvl1pPr>
          </a:lstStyle>
          <a:p>
            <a:r>
              <a:rPr lang="en-US"/>
              <a:t>Click to edit Master title style</a:t>
            </a:r>
          </a:p>
        </p:txBody>
      </p:sp>
      <p:sp>
        <p:nvSpPr>
          <p:cNvPr id="8" name="Picture Placeholder 7"/>
          <p:cNvSpPr>
            <a:spLocks noGrp="1"/>
          </p:cNvSpPr>
          <p:nvPr>
            <p:ph type="pic" sz="quarter" idx="10"/>
          </p:nvPr>
        </p:nvSpPr>
        <p:spPr>
          <a:xfrm>
            <a:off x="0" y="0"/>
            <a:ext cx="3181823" cy="807913"/>
          </a:xfrm>
        </p:spPr>
        <p:txBody>
          <a:bodyPr/>
          <a:lstStyle>
            <a:lvl1pPr marL="0" indent="0">
              <a:buNone/>
              <a:defRPr>
                <a:latin typeface="+mn-lt"/>
              </a:defRPr>
            </a:lvl1pPr>
          </a:lstStyle>
          <a:p>
            <a:r>
              <a:rPr lang="en-US"/>
              <a:t>Click icon to add picture</a:t>
            </a:r>
          </a:p>
        </p:txBody>
      </p:sp>
      <p:sp>
        <p:nvSpPr>
          <p:cNvPr id="6" name="TextBox 5"/>
          <p:cNvSpPr txBox="1"/>
          <p:nvPr/>
        </p:nvSpPr>
        <p:spPr>
          <a:xfrm>
            <a:off x="7470365" y="9431563"/>
            <a:ext cx="303288" cy="210058"/>
          </a:xfrm>
          <a:prstGeom prst="rect">
            <a:avLst/>
          </a:prstGeom>
          <a:noFill/>
        </p:spPr>
        <p:txBody>
          <a:bodyPr wrap="none" rtlCol="0">
            <a:spAutoFit/>
          </a:bodyPr>
          <a:lstStyle/>
          <a:p>
            <a:pPr algn="l" defTabSz="594531"/>
            <a:fld id="{E56E1E0D-91DC-4CD6-A314-3A5ED6BDCB41}" type="slidenum">
              <a:rPr lang="en-US" sz="765" b="0" smtClean="0">
                <a:solidFill>
                  <a:srgbClr val="000000"/>
                </a:solidFill>
                <a:latin typeface="+mn-lt"/>
                <a:cs typeface="Segoe UI Semibold" panose="020B0702040204020203" pitchFamily="34" charset="0"/>
              </a:rPr>
              <a:pPr algn="l" defTabSz="594531"/>
              <a:t>‹#›</a:t>
            </a:fld>
            <a:endParaRPr lang="en-US" sz="893" b="0">
              <a:solidFill>
                <a:srgbClr val="000000"/>
              </a:solidFill>
              <a:latin typeface="+mn-lt"/>
              <a:cs typeface="Segoe UI Semibold" panose="020B0702040204020203" pitchFamily="34" charset="0"/>
            </a:endParaRPr>
          </a:p>
        </p:txBody>
      </p:sp>
    </p:spTree>
    <p:extLst>
      <p:ext uri="{BB962C8B-B14F-4D97-AF65-F5344CB8AC3E}">
        <p14:creationId xmlns:p14="http://schemas.microsoft.com/office/powerpoint/2010/main" val="3159941073"/>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7_M365_Title Only">
    <p:bg>
      <p:bgPr>
        <a:solidFill>
          <a:schemeClr val="tx2"/>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06895" y="4050930"/>
            <a:ext cx="7057584" cy="1319509"/>
          </a:xfrm>
        </p:spPr>
        <p:txBody>
          <a:bodyPr lIns="146304"/>
          <a:lstStyle>
            <a:lvl1pPr>
              <a:defRPr sz="3442" baseline="0">
                <a:solidFill>
                  <a:schemeClr val="bg1"/>
                </a:solidFill>
              </a:defRPr>
            </a:lvl1pPr>
          </a:lstStyle>
          <a:p>
            <a:r>
              <a:rPr lang="en-US"/>
              <a:t>Click to edit Master title style</a:t>
            </a:r>
          </a:p>
        </p:txBody>
      </p:sp>
    </p:spTree>
    <p:extLst>
      <p:ext uri="{BB962C8B-B14F-4D97-AF65-F5344CB8AC3E}">
        <p14:creationId xmlns:p14="http://schemas.microsoft.com/office/powerpoint/2010/main" val="239133231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Full picture">
    <p:bg>
      <p:bgPr>
        <a:solidFill>
          <a:srgbClr val="FFFFFF"/>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7772400" cy="10058400"/>
          </a:xfrm>
        </p:spPr>
        <p:txBody>
          <a:bodyPr>
            <a:noAutofit/>
          </a:bodyPr>
          <a:lstStyle/>
          <a:p>
            <a:r>
              <a:rPr lang="en-US"/>
              <a:t>Click icon to add picture</a:t>
            </a:r>
          </a:p>
        </p:txBody>
      </p:sp>
    </p:spTree>
    <p:extLst>
      <p:ext uri="{BB962C8B-B14F-4D97-AF65-F5344CB8AC3E}">
        <p14:creationId xmlns:p14="http://schemas.microsoft.com/office/powerpoint/2010/main" val="405528774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Full picture">
    <p:bg>
      <p:bgPr>
        <a:solidFill>
          <a:srgbClr val="FFFFFF"/>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7772400" cy="10058400"/>
          </a:xfrm>
        </p:spPr>
        <p:txBody>
          <a:bodyPr>
            <a:noAutofit/>
          </a:bodyPr>
          <a:lstStyle/>
          <a:p>
            <a:r>
              <a:rPr lang="en-US"/>
              <a:t>Click icon to add picture</a:t>
            </a:r>
          </a:p>
        </p:txBody>
      </p:sp>
      <p:sp>
        <p:nvSpPr>
          <p:cNvPr id="4" name="Text Placeholder 5">
            <a:extLst>
              <a:ext uri="{FF2B5EF4-FFF2-40B4-BE49-F238E27FC236}">
                <a16:creationId xmlns:a16="http://schemas.microsoft.com/office/drawing/2014/main" id="{56611081-EE41-48DA-B8F6-FB6738987434}"/>
              </a:ext>
            </a:extLst>
          </p:cNvPr>
          <p:cNvSpPr>
            <a:spLocks noGrp="1"/>
          </p:cNvSpPr>
          <p:nvPr>
            <p:ph type="body" sz="quarter" idx="11"/>
          </p:nvPr>
        </p:nvSpPr>
        <p:spPr>
          <a:xfrm>
            <a:off x="172046" y="2715750"/>
            <a:ext cx="2852432" cy="1195455"/>
          </a:xfrm>
        </p:spPr>
        <p:txBody>
          <a:bodyPr/>
          <a:lstStyle>
            <a:lvl1pPr marL="0" indent="0">
              <a:buSzPct val="100000"/>
              <a:buNone/>
              <a:defRPr sz="1530">
                <a:solidFill>
                  <a:schemeClr val="bg1"/>
                </a:solidFill>
              </a:defRPr>
            </a:lvl1pPr>
            <a:lvl2pPr>
              <a:buSzPct val="100000"/>
              <a:defRPr sz="1275">
                <a:solidFill>
                  <a:schemeClr val="bg1"/>
                </a:solidFill>
              </a:defRPr>
            </a:lvl2pPr>
            <a:lvl3pPr>
              <a:buSzPct val="100000"/>
              <a:defRPr sz="1148">
                <a:solidFill>
                  <a:schemeClr val="bg1"/>
                </a:solidFill>
              </a:defRPr>
            </a:lvl3pPr>
            <a:lvl4pPr>
              <a:buSzPct val="100000"/>
              <a:defRPr sz="1148">
                <a:solidFill>
                  <a:schemeClr val="bg1"/>
                </a:solidFill>
              </a:defRPr>
            </a:lvl4pPr>
            <a:lvl5pPr>
              <a:buSzPct val="100000"/>
              <a:defRPr sz="1148">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2">
            <a:extLst>
              <a:ext uri="{FF2B5EF4-FFF2-40B4-BE49-F238E27FC236}">
                <a16:creationId xmlns:a16="http://schemas.microsoft.com/office/drawing/2014/main" id="{5DCA6CCA-7184-4831-A197-FD15CEC3FA32}"/>
              </a:ext>
            </a:extLst>
          </p:cNvPr>
          <p:cNvSpPr>
            <a:spLocks noGrp="1"/>
          </p:cNvSpPr>
          <p:nvPr>
            <p:ph type="title"/>
          </p:nvPr>
        </p:nvSpPr>
        <p:spPr>
          <a:xfrm>
            <a:off x="171641" y="424617"/>
            <a:ext cx="2853311" cy="1319509"/>
          </a:xfrm>
        </p:spPr>
        <p:txBody>
          <a:bodyPr/>
          <a:lstStyle>
            <a:lvl1pPr>
              <a:defRPr sz="2550" spc="-64" baseline="0">
                <a:solidFill>
                  <a:schemeClr val="bg1"/>
                </a:solidFill>
              </a:defRPr>
            </a:lvl1pPr>
          </a:lstStyle>
          <a:p>
            <a:r>
              <a:rPr lang="en-US"/>
              <a:t>Click to edit Master title style</a:t>
            </a:r>
          </a:p>
        </p:txBody>
      </p:sp>
    </p:spTree>
    <p:extLst>
      <p:ext uri="{BB962C8B-B14F-4D97-AF65-F5344CB8AC3E}">
        <p14:creationId xmlns:p14="http://schemas.microsoft.com/office/powerpoint/2010/main" val="643859151"/>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Slide 3">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9AFCCE8-B9A3-42E7-9767-59C7AFB54DB7}"/>
              </a:ext>
            </a:extLst>
          </p:cNvPr>
          <p:cNvSpPr>
            <a:spLocks noGrp="1"/>
          </p:cNvSpPr>
          <p:nvPr>
            <p:ph type="pic" sz="quarter" idx="13"/>
          </p:nvPr>
        </p:nvSpPr>
        <p:spPr>
          <a:xfrm>
            <a:off x="0" y="0"/>
            <a:ext cx="7772400" cy="496290"/>
          </a:xfrm>
        </p:spPr>
        <p:txBody>
          <a:bodyPr/>
          <a:lstStyle/>
          <a:p>
            <a:r>
              <a:rPr lang="en-US"/>
              <a:t>Click icon to add picture</a:t>
            </a:r>
          </a:p>
        </p:txBody>
      </p:sp>
      <p:sp>
        <p:nvSpPr>
          <p:cNvPr id="9" name="Title 1"/>
          <p:cNvSpPr>
            <a:spLocks noGrp="1"/>
          </p:cNvSpPr>
          <p:nvPr>
            <p:ph type="title" hasCustomPrompt="1"/>
          </p:nvPr>
        </p:nvSpPr>
        <p:spPr>
          <a:xfrm>
            <a:off x="387851" y="5194912"/>
            <a:ext cx="5143237" cy="2820976"/>
          </a:xfrm>
          <a:noFill/>
        </p:spPr>
        <p:txBody>
          <a:bodyPr lIns="0" tIns="91440" rIns="146304" bIns="91440" anchor="t" anchorCtr="0"/>
          <a:lstStyle>
            <a:lvl1pPr>
              <a:defRPr sz="3375" spc="-94" baseline="0">
                <a:solidFill>
                  <a:schemeClr val="bg2"/>
                </a:solidFill>
                <a:latin typeface="+mn-lt"/>
              </a:defRPr>
            </a:lvl1pPr>
          </a:lstStyle>
          <a:p>
            <a:r>
              <a:rPr lang="en-US"/>
              <a:t>Presentation title or event name</a:t>
            </a:r>
            <a:br>
              <a:rPr lang="en-US"/>
            </a:br>
            <a:endParaRPr lang="en-US"/>
          </a:p>
        </p:txBody>
      </p:sp>
      <p:sp>
        <p:nvSpPr>
          <p:cNvPr id="5" name="Text Placeholder 4"/>
          <p:cNvSpPr>
            <a:spLocks noGrp="1"/>
          </p:cNvSpPr>
          <p:nvPr>
            <p:ph type="body" sz="quarter" idx="12" hasCustomPrompt="1"/>
          </p:nvPr>
        </p:nvSpPr>
        <p:spPr>
          <a:xfrm>
            <a:off x="407951" y="8757788"/>
            <a:ext cx="5329378" cy="1016913"/>
          </a:xfrm>
          <a:noFill/>
        </p:spPr>
        <p:txBody>
          <a:bodyPr lIns="0" tIns="109728" rIns="164592" bIns="109728">
            <a:noAutofit/>
          </a:bodyPr>
          <a:lstStyle>
            <a:lvl1pPr marL="0" indent="0">
              <a:spcBef>
                <a:spcPts val="0"/>
              </a:spcBef>
              <a:buNone/>
              <a:defRPr sz="1125" spc="0" baseline="0">
                <a:solidFill>
                  <a:schemeClr val="bg2"/>
                </a:solidFill>
                <a:latin typeface="+mn-lt"/>
              </a:defRPr>
            </a:lvl1pPr>
          </a:lstStyle>
          <a:p>
            <a:pPr lvl="0"/>
            <a:r>
              <a:rPr lang="en-US"/>
              <a:t>Name </a:t>
            </a:r>
            <a:br>
              <a:rPr lang="en-US"/>
            </a:br>
            <a:r>
              <a:rPr lang="en-US"/>
              <a:t>Date</a:t>
            </a:r>
          </a:p>
        </p:txBody>
      </p:sp>
      <p:sp>
        <p:nvSpPr>
          <p:cNvPr id="10" name="TextBox 9"/>
          <p:cNvSpPr txBox="1"/>
          <p:nvPr/>
        </p:nvSpPr>
        <p:spPr>
          <a:xfrm>
            <a:off x="5432957" y="9626438"/>
            <a:ext cx="2339443" cy="190501"/>
          </a:xfrm>
          <a:prstGeom prst="rect">
            <a:avLst/>
          </a:prstGeom>
          <a:noFill/>
        </p:spPr>
        <p:txBody>
          <a:bodyPr wrap="square" rtlCol="0">
            <a:spAutoFit/>
          </a:bodyPr>
          <a:lstStyle/>
          <a:p>
            <a:pPr algn="l" defTabSz="594531"/>
            <a:r>
              <a:rPr lang="en-US" sz="638" b="1">
                <a:solidFill>
                  <a:schemeClr val="bg1"/>
                </a:solidFill>
                <a:latin typeface="Segoe UI Semibold" panose="020B0702040204020203" pitchFamily="34" charset="0"/>
                <a:cs typeface="Segoe UI Semibold" panose="020B0702040204020203" pitchFamily="34" charset="0"/>
              </a:rPr>
              <a:t>Microsoft Confidential – for internal only use by partners.</a:t>
            </a:r>
          </a:p>
        </p:txBody>
      </p:sp>
    </p:spTree>
    <p:extLst>
      <p:ext uri="{BB962C8B-B14F-4D97-AF65-F5344CB8AC3E}">
        <p14:creationId xmlns:p14="http://schemas.microsoft.com/office/powerpoint/2010/main" val="11499235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69686793"/>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8_M365_Title Only">
    <p:bg>
      <p:bgPr>
        <a:solidFill>
          <a:schemeClr val="tx2"/>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12149" y="3357126"/>
            <a:ext cx="4009055" cy="2013312"/>
          </a:xfrm>
        </p:spPr>
        <p:txBody>
          <a:bodyPr lIns="146304" anchor="ctr"/>
          <a:lstStyle>
            <a:lvl1pPr>
              <a:defRPr sz="3442" baseline="0">
                <a:solidFill>
                  <a:schemeClr val="bg1"/>
                </a:solidFill>
              </a:defRPr>
            </a:lvl1pPr>
          </a:lstStyle>
          <a:p>
            <a:r>
              <a:rPr lang="en-US"/>
              <a:t>Click to edit Master title style</a:t>
            </a:r>
          </a:p>
        </p:txBody>
      </p:sp>
      <p:sp>
        <p:nvSpPr>
          <p:cNvPr id="5" name="Picture Placeholder 7">
            <a:extLst>
              <a:ext uri="{FF2B5EF4-FFF2-40B4-BE49-F238E27FC236}">
                <a16:creationId xmlns:a16="http://schemas.microsoft.com/office/drawing/2014/main" id="{D9610AF7-1571-407F-A34A-08657E80A6D3}"/>
              </a:ext>
            </a:extLst>
          </p:cNvPr>
          <p:cNvSpPr>
            <a:spLocks noGrp="1"/>
          </p:cNvSpPr>
          <p:nvPr>
            <p:ph type="pic" sz="quarter" idx="10"/>
          </p:nvPr>
        </p:nvSpPr>
        <p:spPr>
          <a:xfrm>
            <a:off x="4590577" y="0"/>
            <a:ext cx="3181823" cy="807913"/>
          </a:xfrm>
        </p:spPr>
        <p:txBody>
          <a:bodyPr/>
          <a:lstStyle>
            <a:lvl1pPr marL="0" indent="0">
              <a:buNone/>
              <a:defRPr>
                <a:latin typeface="+mn-lt"/>
              </a:defRPr>
            </a:lvl1pPr>
          </a:lstStyle>
          <a:p>
            <a:r>
              <a:rPr lang="en-US"/>
              <a:t>Click icon to add picture</a:t>
            </a:r>
          </a:p>
        </p:txBody>
      </p:sp>
    </p:spTree>
    <p:extLst>
      <p:ext uri="{BB962C8B-B14F-4D97-AF65-F5344CB8AC3E}">
        <p14:creationId xmlns:p14="http://schemas.microsoft.com/office/powerpoint/2010/main" val="3522398848"/>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7039" y="658694"/>
            <a:ext cx="7430598" cy="1319509"/>
          </a:xfrm>
        </p:spPr>
        <p:txBody>
          <a:bodyPr anchor="t" anchorCtr="0"/>
          <a:lstStyle>
            <a:lvl1pPr>
              <a:defRPr sz="2500"/>
            </a:lvl1pPr>
          </a:lstStyle>
          <a:p>
            <a:r>
              <a:rPr lang="en-US"/>
              <a:t>Click to edit Master title style</a:t>
            </a:r>
          </a:p>
        </p:txBody>
      </p:sp>
    </p:spTree>
    <p:extLst>
      <p:ext uri="{BB962C8B-B14F-4D97-AF65-F5344CB8AC3E}">
        <p14:creationId xmlns:p14="http://schemas.microsoft.com/office/powerpoint/2010/main" val="1337528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Section title 1">
    <p:bg>
      <p:bgPr>
        <a:solidFill>
          <a:schemeClr val="tx2"/>
        </a:solidFill>
        <a:effectLst/>
      </p:bgPr>
    </p:bg>
    <p:spTree>
      <p:nvGrpSpPr>
        <p:cNvPr id="1" name=""/>
        <p:cNvGrpSpPr/>
        <p:nvPr/>
      </p:nvGrpSpPr>
      <p:grpSpPr>
        <a:xfrm>
          <a:off x="0" y="0"/>
          <a:ext cx="0" cy="0"/>
          <a:chOff x="0" y="0"/>
          <a:chExt cx="0" cy="0"/>
        </a:xfrm>
      </p:grpSpPr>
      <p:sp>
        <p:nvSpPr>
          <p:cNvPr id="36" name="Title 35"/>
          <p:cNvSpPr>
            <a:spLocks noGrp="1"/>
          </p:cNvSpPr>
          <p:nvPr>
            <p:ph type="title" hasCustomPrompt="1"/>
          </p:nvPr>
        </p:nvSpPr>
        <p:spPr>
          <a:xfrm>
            <a:off x="290696" y="1293489"/>
            <a:ext cx="4752335" cy="5218680"/>
          </a:xfrm>
          <a:noFill/>
        </p:spPr>
        <p:txBody>
          <a:bodyPr vert="horz" wrap="square" lIns="0" tIns="0" rIns="0" bIns="0" rtlCol="0" anchor="t" anchorCtr="0">
            <a:noAutofit/>
          </a:bodyPr>
          <a:lstStyle>
            <a:lvl1pPr>
              <a:defRPr lang="en-US" sz="3375" spc="-92" dirty="0">
                <a:solidFill>
                  <a:schemeClr val="bg1"/>
                </a:solidFill>
              </a:defRPr>
            </a:lvl1pPr>
          </a:lstStyle>
          <a:p>
            <a:pPr marL="0" lvl="0">
              <a:lnSpc>
                <a:spcPts val="3431"/>
              </a:lnSpc>
            </a:pPr>
            <a:r>
              <a:rPr lang="en-US"/>
              <a:t>Section title</a:t>
            </a:r>
          </a:p>
        </p:txBody>
      </p:sp>
    </p:spTree>
    <p:extLst>
      <p:ext uri="{BB962C8B-B14F-4D97-AF65-F5344CB8AC3E}">
        <p14:creationId xmlns:p14="http://schemas.microsoft.com/office/powerpoint/2010/main" val="4073636178"/>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7">
    <p:bg>
      <p:bgPr>
        <a:solidFill>
          <a:schemeClr val="tx1"/>
        </a:solidFill>
        <a:effectLst/>
      </p:bgPr>
    </p:bg>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0" y="0"/>
            <a:ext cx="3191486" cy="807913"/>
          </a:xfrm>
        </p:spPr>
        <p:txBody>
          <a:bodyPr/>
          <a:lstStyle/>
          <a:p>
            <a:r>
              <a:rPr lang="en-US"/>
              <a:t>Click icon to add picture</a:t>
            </a:r>
          </a:p>
        </p:txBody>
      </p:sp>
      <p:sp>
        <p:nvSpPr>
          <p:cNvPr id="15" name="Title 14"/>
          <p:cNvSpPr>
            <a:spLocks noGrp="1"/>
          </p:cNvSpPr>
          <p:nvPr>
            <p:ph type="title"/>
          </p:nvPr>
        </p:nvSpPr>
        <p:spPr>
          <a:xfrm>
            <a:off x="4235243" y="4437914"/>
            <a:ext cx="3151051" cy="1944159"/>
          </a:xfrm>
        </p:spPr>
        <p:txBody>
          <a:bodyPr>
            <a:normAutofit/>
          </a:bodyPr>
          <a:lstStyle>
            <a:lvl1pPr>
              <a:defRPr sz="2295">
                <a:solidFill>
                  <a:srgbClr val="0078D7"/>
                </a:solidFill>
                <a:latin typeface="Segoe UI Light" panose="020B0502040204020203" pitchFamily="34" charset="0"/>
                <a:cs typeface="Segoe UI Light" panose="020B0502040204020203" pitchFamily="34" charset="0"/>
              </a:defRPr>
            </a:lvl1pPr>
          </a:lstStyle>
          <a:p>
            <a:r>
              <a:rPr lang="en-US"/>
              <a:t>Click to edit Master title style</a:t>
            </a:r>
          </a:p>
        </p:txBody>
      </p:sp>
      <p:sp>
        <p:nvSpPr>
          <p:cNvPr id="17" name="Picture Placeholder 16"/>
          <p:cNvSpPr>
            <a:spLocks noGrp="1"/>
          </p:cNvSpPr>
          <p:nvPr>
            <p:ph type="pic" sz="quarter" idx="11"/>
          </p:nvPr>
        </p:nvSpPr>
        <p:spPr>
          <a:xfrm>
            <a:off x="3453868" y="4437913"/>
            <a:ext cx="671482" cy="5793894"/>
          </a:xfrm>
        </p:spPr>
        <p:txBody>
          <a:bodyPr/>
          <a:lstStyle/>
          <a:p>
            <a:r>
              <a:rPr lang="en-US"/>
              <a:t>Click icon to add picture</a:t>
            </a:r>
          </a:p>
        </p:txBody>
      </p:sp>
      <p:grpSp>
        <p:nvGrpSpPr>
          <p:cNvPr id="18" name="Group 17"/>
          <p:cNvGrpSpPr/>
          <p:nvPr/>
        </p:nvGrpSpPr>
        <p:grpSpPr>
          <a:xfrm rot="5400000">
            <a:off x="3446405" y="4365104"/>
            <a:ext cx="9714625" cy="984417"/>
            <a:chOff x="4837611" y="4289695"/>
            <a:chExt cx="6623608" cy="1544183"/>
          </a:xfrm>
        </p:grpSpPr>
        <p:sp>
          <p:nvSpPr>
            <p:cNvPr id="19" name="Rectangle 18"/>
            <p:cNvSpPr/>
            <p:nvPr/>
          </p:nvSpPr>
          <p:spPr>
            <a:xfrm rot="16200000">
              <a:off x="6794586" y="2332720"/>
              <a:ext cx="1544183" cy="54581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grpSp>
          <p:nvGrpSpPr>
            <p:cNvPr id="20" name="Group 19"/>
            <p:cNvGrpSpPr/>
            <p:nvPr/>
          </p:nvGrpSpPr>
          <p:grpSpPr>
            <a:xfrm>
              <a:off x="4897738" y="5099537"/>
              <a:ext cx="2181225" cy="650982"/>
              <a:chOff x="2745195" y="4370939"/>
              <a:chExt cx="2181225" cy="650982"/>
            </a:xfrm>
          </p:grpSpPr>
          <p:sp>
            <p:nvSpPr>
              <p:cNvPr id="39" name="Rectangle 38"/>
              <p:cNvSpPr/>
              <p:nvPr/>
            </p:nvSpPr>
            <p:spPr>
              <a:xfrm rot="16200000">
                <a:off x="2979633" y="4203249"/>
                <a:ext cx="645550" cy="991789"/>
              </a:xfrm>
              <a:prstGeom prst="rect">
                <a:avLst/>
              </a:prstGeom>
              <a:noFill/>
              <a:ln w="28575">
                <a:solidFill>
                  <a:srgbClr val="0078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40" name="TextBox 39"/>
              <p:cNvSpPr txBox="1"/>
              <p:nvPr/>
            </p:nvSpPr>
            <p:spPr>
              <a:xfrm>
                <a:off x="2745195" y="4488555"/>
                <a:ext cx="1095375" cy="444968"/>
              </a:xfrm>
              <a:prstGeom prst="rect">
                <a:avLst/>
              </a:prstGeom>
              <a:noFill/>
            </p:spPr>
            <p:txBody>
              <a:bodyPr wrap="square" rtlCol="0">
                <a:spAutoFit/>
              </a:bodyPr>
              <a:lstStyle/>
              <a:p>
                <a:pPr algn="ctr">
                  <a:spcBef>
                    <a:spcPts val="383"/>
                  </a:spcBef>
                </a:pPr>
                <a:r>
                  <a:rPr lang="en-US" sz="669">
                    <a:solidFill>
                      <a:srgbClr val="0078D7"/>
                    </a:solidFill>
                    <a:latin typeface="Segoe UI Semibold" panose="020B0702040204020203" pitchFamily="34" charset="0"/>
                    <a:cs typeface="Segoe UI Semibold" panose="020B0702040204020203" pitchFamily="34" charset="0"/>
                  </a:rPr>
                  <a:t>Blue</a:t>
                </a:r>
              </a:p>
              <a:p>
                <a:pPr algn="ctr"/>
                <a:r>
                  <a:rPr lang="en-US" sz="574">
                    <a:solidFill>
                      <a:srgbClr val="737373"/>
                    </a:solidFill>
                    <a:latin typeface="Segoe UI" panose="020B0502040204020203" pitchFamily="34" charset="0"/>
                    <a:cs typeface="Segoe UI" panose="020B0502040204020203" pitchFamily="34" charset="0"/>
                  </a:rPr>
                  <a:t>R0 G120 B215</a:t>
                </a:r>
              </a:p>
            </p:txBody>
          </p:sp>
          <p:sp>
            <p:nvSpPr>
              <p:cNvPr id="41" name="Right Triangle 40"/>
              <p:cNvSpPr/>
              <p:nvPr/>
            </p:nvSpPr>
            <p:spPr>
              <a:xfrm rot="5400000">
                <a:off x="2833748" y="4348045"/>
                <a:ext cx="312564" cy="358352"/>
              </a:xfrm>
              <a:prstGeom prst="rtTriangle">
                <a:avLst/>
              </a:prstGeom>
              <a:solidFill>
                <a:srgbClr val="007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42" name="Rectangle 41"/>
              <p:cNvSpPr/>
              <p:nvPr/>
            </p:nvSpPr>
            <p:spPr>
              <a:xfrm rot="16200000">
                <a:off x="4047621" y="4203250"/>
                <a:ext cx="645552" cy="991789"/>
              </a:xfrm>
              <a:prstGeom prst="rect">
                <a:avLst/>
              </a:prstGeom>
              <a:noFill/>
              <a:ln w="28575">
                <a:solidFill>
                  <a:srgbClr val="002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43" name="TextBox 42"/>
              <p:cNvSpPr txBox="1"/>
              <p:nvPr/>
            </p:nvSpPr>
            <p:spPr>
              <a:xfrm>
                <a:off x="3831045" y="4488555"/>
                <a:ext cx="1095375" cy="444968"/>
              </a:xfrm>
              <a:prstGeom prst="rect">
                <a:avLst/>
              </a:prstGeom>
              <a:noFill/>
            </p:spPr>
            <p:txBody>
              <a:bodyPr wrap="square" rtlCol="0">
                <a:spAutoFit/>
              </a:bodyPr>
              <a:lstStyle/>
              <a:p>
                <a:pPr algn="ctr"/>
                <a:r>
                  <a:rPr lang="en-US" sz="669">
                    <a:solidFill>
                      <a:srgbClr val="002050"/>
                    </a:solidFill>
                    <a:latin typeface="Segoe UI Semibold" panose="020B0702040204020203" pitchFamily="34" charset="0"/>
                    <a:cs typeface="Segoe UI Semibold" panose="020B0702040204020203" pitchFamily="34" charset="0"/>
                  </a:rPr>
                  <a:t> Dark Blue</a:t>
                </a:r>
              </a:p>
              <a:p>
                <a:pPr algn="ctr"/>
                <a:r>
                  <a:rPr lang="en-US" sz="574">
                    <a:solidFill>
                      <a:srgbClr val="737373"/>
                    </a:solidFill>
                    <a:latin typeface="Segoe UI" panose="020B0502040204020203" pitchFamily="34" charset="0"/>
                    <a:cs typeface="Segoe UI" panose="020B0502040204020203" pitchFamily="34" charset="0"/>
                  </a:rPr>
                  <a:t>R0 G32 B80</a:t>
                </a:r>
              </a:p>
            </p:txBody>
          </p:sp>
          <p:sp>
            <p:nvSpPr>
              <p:cNvPr id="44" name="Right Triangle 43"/>
              <p:cNvSpPr/>
              <p:nvPr/>
            </p:nvSpPr>
            <p:spPr>
              <a:xfrm rot="5400000">
                <a:off x="3905729" y="4348045"/>
                <a:ext cx="312564" cy="358352"/>
              </a:xfrm>
              <a:prstGeom prst="rtTriangle">
                <a:avLst/>
              </a:prstGeom>
              <a:solidFill>
                <a:srgbClr val="002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grpSp>
        <p:sp>
          <p:nvSpPr>
            <p:cNvPr id="21" name="Rectangle 20"/>
            <p:cNvSpPr/>
            <p:nvPr/>
          </p:nvSpPr>
          <p:spPr>
            <a:xfrm rot="16200000">
              <a:off x="7281495" y="4203093"/>
              <a:ext cx="645237" cy="991789"/>
            </a:xfrm>
            <a:prstGeom prst="rect">
              <a:avLst/>
            </a:prstGeom>
            <a:noFill/>
            <a:ln w="28575">
              <a:solidFill>
                <a:srgbClr val="7373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22" name="TextBox 21"/>
            <p:cNvSpPr txBox="1"/>
            <p:nvPr/>
          </p:nvSpPr>
          <p:spPr>
            <a:xfrm>
              <a:off x="7061190" y="4488868"/>
              <a:ext cx="1095375" cy="444968"/>
            </a:xfrm>
            <a:prstGeom prst="rect">
              <a:avLst/>
            </a:prstGeom>
            <a:noFill/>
          </p:spPr>
          <p:txBody>
            <a:bodyPr wrap="square" rtlCol="0">
              <a:spAutoFit/>
            </a:bodyPr>
            <a:lstStyle/>
            <a:p>
              <a:pPr algn="ctr"/>
              <a:r>
                <a:rPr lang="en-US" sz="669">
                  <a:solidFill>
                    <a:srgbClr val="737373"/>
                  </a:solidFill>
                  <a:latin typeface="Segoe UI Semibold" panose="020B0702040204020203" pitchFamily="34" charset="0"/>
                  <a:cs typeface="Segoe UI Semibold" panose="020B0702040204020203" pitchFamily="34" charset="0"/>
                </a:rPr>
                <a:t>Mid Gray</a:t>
              </a:r>
            </a:p>
            <a:p>
              <a:pPr algn="ctr"/>
              <a:r>
                <a:rPr lang="en-US" sz="574">
                  <a:solidFill>
                    <a:srgbClr val="737373"/>
                  </a:solidFill>
                  <a:latin typeface="Segoe UI" panose="020B0502040204020203" pitchFamily="34" charset="0"/>
                  <a:cs typeface="Segoe UI" panose="020B0502040204020203" pitchFamily="34" charset="0"/>
                </a:rPr>
                <a:t>R115 G115 B115</a:t>
              </a:r>
            </a:p>
          </p:txBody>
        </p:sp>
        <p:sp>
          <p:nvSpPr>
            <p:cNvPr id="23" name="Right Triangle 22"/>
            <p:cNvSpPr/>
            <p:nvPr/>
          </p:nvSpPr>
          <p:spPr>
            <a:xfrm rot="5400000">
              <a:off x="7139444" y="4348045"/>
              <a:ext cx="312564" cy="358352"/>
            </a:xfrm>
            <a:prstGeom prst="rtTriangle">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24" name="Rectangle 23"/>
            <p:cNvSpPr/>
            <p:nvPr/>
          </p:nvSpPr>
          <p:spPr>
            <a:xfrm rot="16200000">
              <a:off x="9417104" y="4203093"/>
              <a:ext cx="645237" cy="991789"/>
            </a:xfrm>
            <a:prstGeom prst="rect">
              <a:avLst/>
            </a:prstGeom>
            <a:noFill/>
            <a:ln w="28575">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25" name="TextBox 24"/>
            <p:cNvSpPr txBox="1"/>
            <p:nvPr/>
          </p:nvSpPr>
          <p:spPr>
            <a:xfrm>
              <a:off x="9200370" y="4488868"/>
              <a:ext cx="1095375" cy="444968"/>
            </a:xfrm>
            <a:prstGeom prst="rect">
              <a:avLst/>
            </a:prstGeom>
            <a:noFill/>
          </p:spPr>
          <p:txBody>
            <a:bodyPr wrap="square" rtlCol="0">
              <a:spAutoFit/>
            </a:bodyPr>
            <a:lstStyle/>
            <a:p>
              <a:pPr algn="ctr">
                <a:spcBef>
                  <a:spcPts val="383"/>
                </a:spcBef>
              </a:pPr>
              <a:r>
                <a:rPr lang="en-US" sz="669">
                  <a:solidFill>
                    <a:srgbClr val="737373"/>
                  </a:solidFill>
                  <a:latin typeface="Segoe UI Semibold" panose="020B0702040204020203" pitchFamily="34" charset="0"/>
                  <a:cs typeface="Segoe UI Semibold" panose="020B0702040204020203" pitchFamily="34" charset="0"/>
                </a:rPr>
                <a:t>Light Gray</a:t>
              </a:r>
            </a:p>
            <a:p>
              <a:pPr algn="ctr"/>
              <a:r>
                <a:rPr lang="en-US" sz="574">
                  <a:solidFill>
                    <a:srgbClr val="737373"/>
                  </a:solidFill>
                  <a:latin typeface="Segoe UI" panose="020B0502040204020203" pitchFamily="34" charset="0"/>
                  <a:cs typeface="Segoe UI" panose="020B0502040204020203" pitchFamily="34" charset="0"/>
                </a:rPr>
                <a:t>R230 G230 B230</a:t>
              </a:r>
            </a:p>
          </p:txBody>
        </p:sp>
        <p:sp>
          <p:nvSpPr>
            <p:cNvPr id="26" name="Right Triangle 25"/>
            <p:cNvSpPr/>
            <p:nvPr/>
          </p:nvSpPr>
          <p:spPr>
            <a:xfrm rot="5400000">
              <a:off x="9275054" y="4348045"/>
              <a:ext cx="312564" cy="358352"/>
            </a:xfrm>
            <a:prstGeom prst="rtTriangle">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27" name="Rectangle 26"/>
            <p:cNvSpPr/>
            <p:nvPr/>
          </p:nvSpPr>
          <p:spPr>
            <a:xfrm rot="16200000">
              <a:off x="5131504" y="4203093"/>
              <a:ext cx="645237" cy="991789"/>
            </a:xfrm>
            <a:prstGeom prst="rect">
              <a:avLst/>
            </a:prstGeom>
            <a:no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28" name="TextBox 27"/>
            <p:cNvSpPr txBox="1"/>
            <p:nvPr/>
          </p:nvSpPr>
          <p:spPr>
            <a:xfrm>
              <a:off x="4914768" y="4499271"/>
              <a:ext cx="1095375" cy="444968"/>
            </a:xfrm>
            <a:prstGeom prst="rect">
              <a:avLst/>
            </a:prstGeom>
            <a:noFill/>
          </p:spPr>
          <p:txBody>
            <a:bodyPr wrap="square" rtlCol="0">
              <a:spAutoFit/>
            </a:bodyPr>
            <a:lstStyle/>
            <a:p>
              <a:pPr algn="ctr"/>
              <a:r>
                <a:rPr lang="en-US" sz="669">
                  <a:solidFill>
                    <a:srgbClr val="737373"/>
                  </a:solidFill>
                  <a:latin typeface="Segoe UI Semibold" panose="020B0702040204020203" pitchFamily="34" charset="0"/>
                  <a:cs typeface="Segoe UI Semibold" panose="020B0702040204020203" pitchFamily="34" charset="0"/>
                </a:rPr>
                <a:t>Rich Black</a:t>
              </a:r>
            </a:p>
            <a:p>
              <a:pPr algn="ctr"/>
              <a:r>
                <a:rPr lang="en-US" sz="574">
                  <a:solidFill>
                    <a:srgbClr val="737373"/>
                  </a:solidFill>
                  <a:latin typeface="Segoe UI" panose="020B0502040204020203" pitchFamily="34" charset="0"/>
                  <a:cs typeface="Segoe UI" panose="020B0502040204020203" pitchFamily="34" charset="0"/>
                </a:rPr>
                <a:t>R0 G0 B0</a:t>
              </a:r>
            </a:p>
          </p:txBody>
        </p:sp>
        <p:sp>
          <p:nvSpPr>
            <p:cNvPr id="29" name="Right Triangle 28"/>
            <p:cNvSpPr/>
            <p:nvPr/>
          </p:nvSpPr>
          <p:spPr>
            <a:xfrm rot="5400000">
              <a:off x="4989453" y="4348045"/>
              <a:ext cx="312564" cy="358352"/>
            </a:xfrm>
            <a:prstGeom prst="rtTriangl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30" name="Rectangle 29"/>
            <p:cNvSpPr/>
            <p:nvPr/>
          </p:nvSpPr>
          <p:spPr>
            <a:xfrm rot="16200000">
              <a:off x="8349064" y="4203093"/>
              <a:ext cx="645237" cy="991789"/>
            </a:xfrm>
            <a:prstGeom prst="rect">
              <a:avLst/>
            </a:prstGeom>
            <a:noFill/>
            <a:ln w="28575">
              <a:solidFill>
                <a:srgbClr val="D2D2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31" name="TextBox 30"/>
            <p:cNvSpPr txBox="1"/>
            <p:nvPr/>
          </p:nvSpPr>
          <p:spPr>
            <a:xfrm>
              <a:off x="8119451" y="4505439"/>
              <a:ext cx="1095375" cy="444968"/>
            </a:xfrm>
            <a:prstGeom prst="rect">
              <a:avLst/>
            </a:prstGeom>
            <a:noFill/>
          </p:spPr>
          <p:txBody>
            <a:bodyPr wrap="square" rtlCol="0">
              <a:spAutoFit/>
            </a:bodyPr>
            <a:lstStyle/>
            <a:p>
              <a:pPr algn="ctr"/>
              <a:r>
                <a:rPr lang="en-US" sz="669">
                  <a:solidFill>
                    <a:srgbClr val="737373"/>
                  </a:solidFill>
                  <a:latin typeface="Segoe UI Semibold" panose="020B0702040204020203" pitchFamily="34" charset="0"/>
                  <a:cs typeface="Segoe UI Semibold" panose="020B0702040204020203" pitchFamily="34" charset="0"/>
                </a:rPr>
                <a:t>Gray</a:t>
              </a:r>
            </a:p>
            <a:p>
              <a:pPr algn="ctr"/>
              <a:r>
                <a:rPr lang="en-US" sz="574">
                  <a:solidFill>
                    <a:srgbClr val="737373"/>
                  </a:solidFill>
                  <a:latin typeface="Segoe UI" panose="020B0502040204020203" pitchFamily="34" charset="0"/>
                  <a:cs typeface="Segoe UI" panose="020B0502040204020203" pitchFamily="34" charset="0"/>
                </a:rPr>
                <a:t>R210 G210 B210</a:t>
              </a:r>
            </a:p>
          </p:txBody>
        </p:sp>
        <p:sp>
          <p:nvSpPr>
            <p:cNvPr id="32" name="Right Triangle 31"/>
            <p:cNvSpPr/>
            <p:nvPr/>
          </p:nvSpPr>
          <p:spPr>
            <a:xfrm rot="5400000">
              <a:off x="8207013" y="4348045"/>
              <a:ext cx="312564" cy="358352"/>
            </a:xfrm>
            <a:prstGeom prst="rtTriangle">
              <a:avLst/>
            </a:prstGeom>
            <a:solidFill>
              <a:srgbClr val="D2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33" name="Rectangle 32"/>
            <p:cNvSpPr/>
            <p:nvPr/>
          </p:nvSpPr>
          <p:spPr>
            <a:xfrm rot="16200000">
              <a:off x="6200617" y="4203093"/>
              <a:ext cx="645237" cy="991789"/>
            </a:xfrm>
            <a:prstGeom prst="rect">
              <a:avLst/>
            </a:prstGeom>
            <a:noFill/>
            <a:ln w="28575">
              <a:solidFill>
                <a:srgbClr val="50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34" name="TextBox 33"/>
            <p:cNvSpPr txBox="1"/>
            <p:nvPr/>
          </p:nvSpPr>
          <p:spPr>
            <a:xfrm>
              <a:off x="6001413" y="4488868"/>
              <a:ext cx="1095375" cy="444968"/>
            </a:xfrm>
            <a:prstGeom prst="rect">
              <a:avLst/>
            </a:prstGeom>
            <a:noFill/>
          </p:spPr>
          <p:txBody>
            <a:bodyPr wrap="square" rtlCol="0">
              <a:spAutoFit/>
            </a:bodyPr>
            <a:lstStyle/>
            <a:p>
              <a:pPr algn="ctr"/>
              <a:r>
                <a:rPr lang="en-US" sz="669">
                  <a:solidFill>
                    <a:srgbClr val="737373"/>
                  </a:solidFill>
                  <a:latin typeface="Segoe UI Semibold" panose="020B0702040204020203" pitchFamily="34" charset="0"/>
                  <a:cs typeface="Segoe UI Semibold" panose="020B0702040204020203" pitchFamily="34" charset="0"/>
                </a:rPr>
                <a:t>Dark Gray</a:t>
              </a:r>
            </a:p>
            <a:p>
              <a:pPr algn="ctr"/>
              <a:r>
                <a:rPr lang="en-US" sz="574">
                  <a:solidFill>
                    <a:srgbClr val="737373"/>
                  </a:solidFill>
                  <a:latin typeface="Segoe UI" panose="020B0502040204020203" pitchFamily="34" charset="0"/>
                  <a:cs typeface="Segoe UI" panose="020B0502040204020203" pitchFamily="34" charset="0"/>
                </a:rPr>
                <a:t>R80 G80 B80</a:t>
              </a:r>
            </a:p>
          </p:txBody>
        </p:sp>
        <p:sp>
          <p:nvSpPr>
            <p:cNvPr id="35" name="Right Triangle 34"/>
            <p:cNvSpPr/>
            <p:nvPr/>
          </p:nvSpPr>
          <p:spPr>
            <a:xfrm rot="5400000">
              <a:off x="6058566" y="4348045"/>
              <a:ext cx="312564" cy="358352"/>
            </a:xfrm>
            <a:prstGeom prst="rtTriangle">
              <a:avLst/>
            </a:prstGeom>
            <a:solidFill>
              <a:srgbClr val="50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36" name="Rectangle 35"/>
            <p:cNvSpPr/>
            <p:nvPr/>
          </p:nvSpPr>
          <p:spPr>
            <a:xfrm rot="16200000">
              <a:off x="10582578" y="4203093"/>
              <a:ext cx="645237" cy="991789"/>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37" name="TextBox 36"/>
            <p:cNvSpPr txBox="1"/>
            <p:nvPr/>
          </p:nvSpPr>
          <p:spPr>
            <a:xfrm>
              <a:off x="10365844" y="4488868"/>
              <a:ext cx="1095375" cy="444968"/>
            </a:xfrm>
            <a:prstGeom prst="rect">
              <a:avLst/>
            </a:prstGeom>
            <a:noFill/>
          </p:spPr>
          <p:txBody>
            <a:bodyPr wrap="square" rtlCol="0">
              <a:spAutoFit/>
            </a:bodyPr>
            <a:lstStyle/>
            <a:p>
              <a:pPr algn="ctr">
                <a:spcBef>
                  <a:spcPts val="383"/>
                </a:spcBef>
              </a:pPr>
              <a:r>
                <a:rPr lang="en-US" sz="669">
                  <a:solidFill>
                    <a:srgbClr val="737373"/>
                  </a:solidFill>
                  <a:latin typeface="Segoe UI Semibold" panose="020B0702040204020203" pitchFamily="34" charset="0"/>
                  <a:cs typeface="Segoe UI Semibold" panose="020B0702040204020203" pitchFamily="34" charset="0"/>
                </a:rPr>
                <a:t>White</a:t>
              </a:r>
            </a:p>
            <a:p>
              <a:pPr algn="ctr"/>
              <a:r>
                <a:rPr lang="en-US" sz="574">
                  <a:solidFill>
                    <a:srgbClr val="737373"/>
                  </a:solidFill>
                  <a:latin typeface="Segoe UI" panose="020B0502040204020203" pitchFamily="34" charset="0"/>
                  <a:cs typeface="Segoe UI" panose="020B0502040204020203" pitchFamily="34" charset="0"/>
                </a:rPr>
                <a:t>R255 G255 B255</a:t>
              </a:r>
            </a:p>
          </p:txBody>
        </p:sp>
        <p:sp>
          <p:nvSpPr>
            <p:cNvPr id="38" name="Right Triangle 37"/>
            <p:cNvSpPr/>
            <p:nvPr/>
          </p:nvSpPr>
          <p:spPr>
            <a:xfrm rot="5400000">
              <a:off x="10440528" y="4348045"/>
              <a:ext cx="312564" cy="358352"/>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grpSp>
      <p:sp>
        <p:nvSpPr>
          <p:cNvPr id="46" name="TextBox 45"/>
          <p:cNvSpPr txBox="1"/>
          <p:nvPr/>
        </p:nvSpPr>
        <p:spPr>
          <a:xfrm>
            <a:off x="7470365" y="9383664"/>
            <a:ext cx="303288" cy="210058"/>
          </a:xfrm>
          <a:prstGeom prst="rect">
            <a:avLst/>
          </a:prstGeom>
          <a:noFill/>
        </p:spPr>
        <p:txBody>
          <a:bodyPr wrap="none" rtlCol="0">
            <a:spAutoFit/>
          </a:bodyPr>
          <a:lstStyle/>
          <a:p>
            <a:pPr algn="l" defTabSz="594531"/>
            <a:fld id="{E56E1E0D-91DC-4CD6-A314-3A5ED6BDCB41}" type="slidenum">
              <a:rPr lang="en-US" sz="765" b="0" smtClean="0">
                <a:solidFill>
                  <a:srgbClr val="000000"/>
                </a:solidFill>
                <a:latin typeface="+mn-lt"/>
                <a:cs typeface="Segoe UI Semibold" panose="020B0702040204020203" pitchFamily="34" charset="0"/>
              </a:rPr>
              <a:pPr algn="l" defTabSz="594531"/>
              <a:t>‹#›</a:t>
            </a:fld>
            <a:endParaRPr lang="en-US" sz="893" b="0">
              <a:solidFill>
                <a:srgbClr val="000000"/>
              </a:solidFill>
              <a:latin typeface="+mn-lt"/>
              <a:cs typeface="Segoe UI Semibold" panose="020B0702040204020203" pitchFamily="34" charset="0"/>
            </a:endParaRPr>
          </a:p>
        </p:txBody>
      </p:sp>
    </p:spTree>
    <p:extLst>
      <p:ext uri="{BB962C8B-B14F-4D97-AF65-F5344CB8AC3E}">
        <p14:creationId xmlns:p14="http://schemas.microsoft.com/office/powerpoint/2010/main" val="139050661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Square Right Photo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1641" y="4521497"/>
            <a:ext cx="3057369" cy="1015406"/>
          </a:xfrm>
        </p:spPr>
        <p:txBody>
          <a:bodyPr wrap="square" anchor="ctr">
            <a:spAutoFit/>
          </a:bodyPr>
          <a:lstStyle>
            <a:lvl1pPr>
              <a:defRPr sz="2999" baseline="0">
                <a:gradFill>
                  <a:gsLst>
                    <a:gs pos="1250">
                      <a:schemeClr val="tx1"/>
                    </a:gs>
                    <a:gs pos="100000">
                      <a:schemeClr val="tx1"/>
                    </a:gs>
                  </a:gsLst>
                  <a:lin ang="5400000" scaled="0"/>
                </a:gradFill>
              </a:defRPr>
            </a:lvl1pPr>
          </a:lstStyle>
          <a:p>
            <a:r>
              <a:rPr lang="en-US"/>
              <a:t>Square photo layout</a:t>
            </a:r>
          </a:p>
        </p:txBody>
      </p:sp>
      <p:sp>
        <p:nvSpPr>
          <p:cNvPr id="6" name="Picture Placeholder 4"/>
          <p:cNvSpPr>
            <a:spLocks noGrp="1" noChangeAspect="1"/>
          </p:cNvSpPr>
          <p:nvPr>
            <p:ph type="pic" sz="quarter" idx="10"/>
          </p:nvPr>
        </p:nvSpPr>
        <p:spPr bwMode="ltGray">
          <a:xfrm>
            <a:off x="3400648" y="0"/>
            <a:ext cx="4371752" cy="10055613"/>
          </a:xfrm>
          <a:prstGeom prst="rect">
            <a:avLst/>
          </a:prstGeom>
          <a:blipFill>
            <a:blip r:embed="rId2" cstate="email">
              <a:extLst>
                <a:ext uri="{28A0092B-C50C-407E-A947-70E740481C1C}">
                  <a14:useLocalDpi xmlns:a14="http://schemas.microsoft.com/office/drawing/2010/main"/>
                </a:ext>
              </a:extLst>
            </a:blip>
            <a:stretch>
              <a:fillRect/>
            </a:stretch>
          </a:blipFill>
        </p:spPr>
        <p:txBody>
          <a:bodyPr tIns="548640" anchor="ctr" anchorCtr="0">
            <a:noAutofit/>
          </a:bodyPr>
          <a:lstStyle>
            <a:lvl1pPr marL="0" indent="0" algn="ctr">
              <a:buNone/>
              <a:defRPr sz="1000" b="1" cap="none" baseline="0">
                <a:gradFill>
                  <a:gsLst>
                    <a:gs pos="0">
                      <a:srgbClr val="FFFFFF"/>
                    </a:gs>
                    <a:gs pos="27000">
                      <a:srgbClr val="FFFFFF"/>
                    </a:gs>
                  </a:gsLst>
                  <a:lin ang="5400000" scaled="0"/>
                </a:gradFill>
                <a:latin typeface="+mn-lt"/>
              </a:defRPr>
            </a:lvl1pPr>
          </a:lstStyle>
          <a:p>
            <a:r>
              <a:rPr lang="en-US"/>
              <a:t>Click icon to add picture</a:t>
            </a:r>
          </a:p>
        </p:txBody>
      </p:sp>
    </p:spTree>
    <p:extLst>
      <p:ext uri="{BB962C8B-B14F-4D97-AF65-F5344CB8AC3E}">
        <p14:creationId xmlns:p14="http://schemas.microsoft.com/office/powerpoint/2010/main" val="3241002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427">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171640" y="1744127"/>
            <a:ext cx="7429121" cy="1596591"/>
          </a:xfrm>
          <a:prstGeom prst="rect">
            <a:avLst/>
          </a:prstGeom>
        </p:spPr>
        <p:txBody>
          <a:bodyPr/>
          <a:lstStyle>
            <a:lvl1pPr marL="181554" indent="-181554">
              <a:buClr>
                <a:schemeClr val="tx1"/>
              </a:buClr>
              <a:buSzPct val="90000"/>
              <a:buFont typeface="Arial" pitchFamily="34" charset="0"/>
              <a:buChar char="•"/>
              <a:defRPr sz="225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357154" indent="-175601">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538707" indent="-181554">
              <a:buClr>
                <a:schemeClr val="tx1"/>
              </a:buClr>
              <a:buSzPct val="90000"/>
              <a:buFont typeface="Arial" pitchFamily="34" charset="0"/>
              <a:buChar char="•"/>
              <a:defRPr sz="175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681569" indent="-142862">
              <a:buClr>
                <a:schemeClr val="tx1"/>
              </a:buClr>
              <a:buSzPct val="90000"/>
              <a:buFont typeface="Arial" pitchFamily="34" charset="0"/>
              <a:buChar char="•"/>
              <a:defRPr sz="15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824431" indent="-142862">
              <a:buClr>
                <a:schemeClr val="tx1"/>
              </a:buClr>
              <a:buSzPct val="90000"/>
              <a:buFont typeface="Arial" pitchFamily="34" charset="0"/>
              <a:buChar char="•"/>
              <a:defRPr sz="125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a:t>Use this Layout for Speaker Notes slides</a:t>
            </a:r>
          </a:p>
          <a:p>
            <a:pPr lvl="1"/>
            <a:r>
              <a:rPr lang="en-US"/>
              <a:t>Second level</a:t>
            </a:r>
          </a:p>
          <a:p>
            <a:pPr lvl="2"/>
            <a:r>
              <a:rPr lang="en-US"/>
              <a:t>Third level</a:t>
            </a:r>
          </a:p>
          <a:p>
            <a:pPr lvl="3"/>
            <a:r>
              <a:rPr lang="en-US"/>
              <a:t>Fourth level</a:t>
            </a:r>
          </a:p>
          <a:p>
            <a:pPr lvl="4"/>
            <a:r>
              <a:rPr lang="en-US"/>
              <a:t>Fifth level</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p>
        </p:txBody>
      </p:sp>
    </p:spTree>
    <p:extLst>
      <p:ext uri="{BB962C8B-B14F-4D97-AF65-F5344CB8AC3E}">
        <p14:creationId xmlns:p14="http://schemas.microsoft.com/office/powerpoint/2010/main" val="162811321"/>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7" name="Rectangle 6"/>
          <p:cNvSpPr/>
          <p:nvPr/>
        </p:nvSpPr>
        <p:spPr>
          <a:xfrm>
            <a:off x="4374321" y="0"/>
            <a:ext cx="86360" cy="10058400"/>
          </a:xfrm>
          <a:prstGeom prst="rect">
            <a:avLst/>
          </a:prstGeom>
          <a:solidFill>
            <a:srgbClr val="007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9" name="Picture Placeholder 8"/>
          <p:cNvSpPr>
            <a:spLocks noGrp="1"/>
          </p:cNvSpPr>
          <p:nvPr>
            <p:ph type="pic" sz="quarter" idx="10"/>
          </p:nvPr>
        </p:nvSpPr>
        <p:spPr>
          <a:xfrm>
            <a:off x="4461034" y="0"/>
            <a:ext cx="3311366" cy="807913"/>
          </a:xfrm>
        </p:spPr>
        <p:txBody>
          <a:bodyPr/>
          <a:lstStyle>
            <a:lvl1pPr marL="0" indent="0">
              <a:buFontTx/>
              <a:buNone/>
              <a:defRPr/>
            </a:lvl1pPr>
          </a:lstStyle>
          <a:p>
            <a:r>
              <a:rPr lang="en-US"/>
              <a:t>Click icon to add picture</a:t>
            </a:r>
          </a:p>
        </p:txBody>
      </p:sp>
      <p:grpSp>
        <p:nvGrpSpPr>
          <p:cNvPr id="10" name="Group 9"/>
          <p:cNvGrpSpPr/>
          <p:nvPr/>
        </p:nvGrpSpPr>
        <p:grpSpPr>
          <a:xfrm rot="5400000">
            <a:off x="3446405" y="4365104"/>
            <a:ext cx="9714625" cy="984417"/>
            <a:chOff x="4837611" y="4289695"/>
            <a:chExt cx="6623608" cy="1544183"/>
          </a:xfrm>
        </p:grpSpPr>
        <p:sp>
          <p:nvSpPr>
            <p:cNvPr id="11" name="Rectangle 10"/>
            <p:cNvSpPr/>
            <p:nvPr/>
          </p:nvSpPr>
          <p:spPr>
            <a:xfrm rot="16200000">
              <a:off x="6794586" y="2332720"/>
              <a:ext cx="1544183" cy="54581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grpSp>
          <p:nvGrpSpPr>
            <p:cNvPr id="12" name="Group 11"/>
            <p:cNvGrpSpPr/>
            <p:nvPr/>
          </p:nvGrpSpPr>
          <p:grpSpPr>
            <a:xfrm>
              <a:off x="4897738" y="5099537"/>
              <a:ext cx="2181225" cy="650982"/>
              <a:chOff x="2745195" y="4370939"/>
              <a:chExt cx="2181225" cy="650982"/>
            </a:xfrm>
          </p:grpSpPr>
          <p:sp>
            <p:nvSpPr>
              <p:cNvPr id="31" name="Rectangle 30"/>
              <p:cNvSpPr/>
              <p:nvPr/>
            </p:nvSpPr>
            <p:spPr>
              <a:xfrm rot="16200000">
                <a:off x="2979633" y="4203249"/>
                <a:ext cx="645550" cy="991789"/>
              </a:xfrm>
              <a:prstGeom prst="rect">
                <a:avLst/>
              </a:prstGeom>
              <a:noFill/>
              <a:ln w="28575">
                <a:solidFill>
                  <a:srgbClr val="0078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32" name="TextBox 31"/>
              <p:cNvSpPr txBox="1"/>
              <p:nvPr/>
            </p:nvSpPr>
            <p:spPr>
              <a:xfrm>
                <a:off x="2745195" y="4488555"/>
                <a:ext cx="1095375" cy="444968"/>
              </a:xfrm>
              <a:prstGeom prst="rect">
                <a:avLst/>
              </a:prstGeom>
              <a:noFill/>
            </p:spPr>
            <p:txBody>
              <a:bodyPr wrap="square" rtlCol="0">
                <a:spAutoFit/>
              </a:bodyPr>
              <a:lstStyle/>
              <a:p>
                <a:pPr algn="ctr">
                  <a:spcBef>
                    <a:spcPts val="383"/>
                  </a:spcBef>
                </a:pPr>
                <a:r>
                  <a:rPr lang="en-US" sz="669">
                    <a:solidFill>
                      <a:srgbClr val="0078D7"/>
                    </a:solidFill>
                    <a:latin typeface="Segoe UI Semibold" panose="020B0702040204020203" pitchFamily="34" charset="0"/>
                    <a:cs typeface="Segoe UI Semibold" panose="020B0702040204020203" pitchFamily="34" charset="0"/>
                  </a:rPr>
                  <a:t>Blue</a:t>
                </a:r>
              </a:p>
              <a:p>
                <a:pPr algn="ctr"/>
                <a:r>
                  <a:rPr lang="en-US" sz="574">
                    <a:solidFill>
                      <a:srgbClr val="737373"/>
                    </a:solidFill>
                    <a:latin typeface="Segoe UI" panose="020B0502040204020203" pitchFamily="34" charset="0"/>
                    <a:cs typeface="Segoe UI" panose="020B0502040204020203" pitchFamily="34" charset="0"/>
                  </a:rPr>
                  <a:t>R0 G120 B215</a:t>
                </a:r>
              </a:p>
            </p:txBody>
          </p:sp>
          <p:sp>
            <p:nvSpPr>
              <p:cNvPr id="33" name="Right Triangle 32"/>
              <p:cNvSpPr/>
              <p:nvPr/>
            </p:nvSpPr>
            <p:spPr>
              <a:xfrm rot="5400000">
                <a:off x="2833748" y="4348045"/>
                <a:ext cx="312564" cy="358352"/>
              </a:xfrm>
              <a:prstGeom prst="rtTriangle">
                <a:avLst/>
              </a:prstGeom>
              <a:solidFill>
                <a:srgbClr val="007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34" name="Rectangle 33"/>
              <p:cNvSpPr/>
              <p:nvPr/>
            </p:nvSpPr>
            <p:spPr>
              <a:xfrm rot="16200000">
                <a:off x="4047621" y="4203250"/>
                <a:ext cx="645552" cy="991789"/>
              </a:xfrm>
              <a:prstGeom prst="rect">
                <a:avLst/>
              </a:prstGeom>
              <a:noFill/>
              <a:ln w="28575">
                <a:solidFill>
                  <a:srgbClr val="002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35" name="TextBox 34"/>
              <p:cNvSpPr txBox="1"/>
              <p:nvPr/>
            </p:nvSpPr>
            <p:spPr>
              <a:xfrm>
                <a:off x="3831045" y="4488555"/>
                <a:ext cx="1095375" cy="444968"/>
              </a:xfrm>
              <a:prstGeom prst="rect">
                <a:avLst/>
              </a:prstGeom>
              <a:noFill/>
            </p:spPr>
            <p:txBody>
              <a:bodyPr wrap="square" rtlCol="0">
                <a:spAutoFit/>
              </a:bodyPr>
              <a:lstStyle/>
              <a:p>
                <a:pPr algn="ctr"/>
                <a:r>
                  <a:rPr lang="en-US" sz="669">
                    <a:solidFill>
                      <a:srgbClr val="002050"/>
                    </a:solidFill>
                    <a:latin typeface="Segoe UI Semibold" panose="020B0702040204020203" pitchFamily="34" charset="0"/>
                    <a:cs typeface="Segoe UI Semibold" panose="020B0702040204020203" pitchFamily="34" charset="0"/>
                  </a:rPr>
                  <a:t> Dark Blue</a:t>
                </a:r>
              </a:p>
              <a:p>
                <a:pPr algn="ctr"/>
                <a:r>
                  <a:rPr lang="en-US" sz="574">
                    <a:solidFill>
                      <a:srgbClr val="737373"/>
                    </a:solidFill>
                    <a:latin typeface="Segoe UI" panose="020B0502040204020203" pitchFamily="34" charset="0"/>
                    <a:cs typeface="Segoe UI" panose="020B0502040204020203" pitchFamily="34" charset="0"/>
                  </a:rPr>
                  <a:t>R0 G32 B80</a:t>
                </a:r>
              </a:p>
            </p:txBody>
          </p:sp>
          <p:sp>
            <p:nvSpPr>
              <p:cNvPr id="36" name="Right Triangle 35"/>
              <p:cNvSpPr/>
              <p:nvPr/>
            </p:nvSpPr>
            <p:spPr>
              <a:xfrm rot="5400000">
                <a:off x="3905729" y="4348045"/>
                <a:ext cx="312564" cy="358352"/>
              </a:xfrm>
              <a:prstGeom prst="rtTriangle">
                <a:avLst/>
              </a:prstGeom>
              <a:solidFill>
                <a:srgbClr val="002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grpSp>
        <p:sp>
          <p:nvSpPr>
            <p:cNvPr id="13" name="Rectangle 12"/>
            <p:cNvSpPr/>
            <p:nvPr/>
          </p:nvSpPr>
          <p:spPr>
            <a:xfrm rot="16200000">
              <a:off x="7281495" y="4203093"/>
              <a:ext cx="645237" cy="991789"/>
            </a:xfrm>
            <a:prstGeom prst="rect">
              <a:avLst/>
            </a:prstGeom>
            <a:noFill/>
            <a:ln w="28575">
              <a:solidFill>
                <a:srgbClr val="7373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4" name="TextBox 13"/>
            <p:cNvSpPr txBox="1"/>
            <p:nvPr/>
          </p:nvSpPr>
          <p:spPr>
            <a:xfrm>
              <a:off x="7061190" y="4488868"/>
              <a:ext cx="1095375" cy="444968"/>
            </a:xfrm>
            <a:prstGeom prst="rect">
              <a:avLst/>
            </a:prstGeom>
            <a:noFill/>
          </p:spPr>
          <p:txBody>
            <a:bodyPr wrap="square" rtlCol="0">
              <a:spAutoFit/>
            </a:bodyPr>
            <a:lstStyle/>
            <a:p>
              <a:pPr algn="ctr"/>
              <a:r>
                <a:rPr lang="en-US" sz="669">
                  <a:solidFill>
                    <a:srgbClr val="737373"/>
                  </a:solidFill>
                  <a:latin typeface="Segoe UI Semibold" panose="020B0702040204020203" pitchFamily="34" charset="0"/>
                  <a:cs typeface="Segoe UI Semibold" panose="020B0702040204020203" pitchFamily="34" charset="0"/>
                </a:rPr>
                <a:t>Mid Gray</a:t>
              </a:r>
            </a:p>
            <a:p>
              <a:pPr algn="ctr"/>
              <a:r>
                <a:rPr lang="en-US" sz="574">
                  <a:solidFill>
                    <a:srgbClr val="737373"/>
                  </a:solidFill>
                  <a:latin typeface="Segoe UI" panose="020B0502040204020203" pitchFamily="34" charset="0"/>
                  <a:cs typeface="Segoe UI" panose="020B0502040204020203" pitchFamily="34" charset="0"/>
                </a:rPr>
                <a:t>R115 G115 B115</a:t>
              </a:r>
            </a:p>
          </p:txBody>
        </p:sp>
        <p:sp>
          <p:nvSpPr>
            <p:cNvPr id="15" name="Right Triangle 14"/>
            <p:cNvSpPr/>
            <p:nvPr/>
          </p:nvSpPr>
          <p:spPr>
            <a:xfrm rot="5400000">
              <a:off x="7139444" y="4348045"/>
              <a:ext cx="312564" cy="358352"/>
            </a:xfrm>
            <a:prstGeom prst="rtTriangle">
              <a:avLst/>
            </a:prstGeom>
            <a:solidFill>
              <a:srgbClr val="737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6" name="Rectangle 15"/>
            <p:cNvSpPr/>
            <p:nvPr/>
          </p:nvSpPr>
          <p:spPr>
            <a:xfrm rot="16200000">
              <a:off x="9417104" y="4203093"/>
              <a:ext cx="645237" cy="991789"/>
            </a:xfrm>
            <a:prstGeom prst="rect">
              <a:avLst/>
            </a:prstGeom>
            <a:noFill/>
            <a:ln w="28575">
              <a:solidFill>
                <a:srgbClr val="E6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7" name="TextBox 16"/>
            <p:cNvSpPr txBox="1"/>
            <p:nvPr/>
          </p:nvSpPr>
          <p:spPr>
            <a:xfrm>
              <a:off x="9200370" y="4488868"/>
              <a:ext cx="1095375" cy="444968"/>
            </a:xfrm>
            <a:prstGeom prst="rect">
              <a:avLst/>
            </a:prstGeom>
            <a:noFill/>
          </p:spPr>
          <p:txBody>
            <a:bodyPr wrap="square" rtlCol="0">
              <a:spAutoFit/>
            </a:bodyPr>
            <a:lstStyle/>
            <a:p>
              <a:pPr algn="ctr">
                <a:spcBef>
                  <a:spcPts val="383"/>
                </a:spcBef>
              </a:pPr>
              <a:r>
                <a:rPr lang="en-US" sz="669">
                  <a:solidFill>
                    <a:srgbClr val="737373"/>
                  </a:solidFill>
                  <a:latin typeface="Segoe UI Semibold" panose="020B0702040204020203" pitchFamily="34" charset="0"/>
                  <a:cs typeface="Segoe UI Semibold" panose="020B0702040204020203" pitchFamily="34" charset="0"/>
                </a:rPr>
                <a:t>Light Gray</a:t>
              </a:r>
            </a:p>
            <a:p>
              <a:pPr algn="ctr"/>
              <a:r>
                <a:rPr lang="en-US" sz="574">
                  <a:solidFill>
                    <a:srgbClr val="737373"/>
                  </a:solidFill>
                  <a:latin typeface="Segoe UI" panose="020B0502040204020203" pitchFamily="34" charset="0"/>
                  <a:cs typeface="Segoe UI" panose="020B0502040204020203" pitchFamily="34" charset="0"/>
                </a:rPr>
                <a:t>R230 G230 B230</a:t>
              </a:r>
            </a:p>
          </p:txBody>
        </p:sp>
        <p:sp>
          <p:nvSpPr>
            <p:cNvPr id="18" name="Right Triangle 17"/>
            <p:cNvSpPr/>
            <p:nvPr/>
          </p:nvSpPr>
          <p:spPr>
            <a:xfrm rot="5400000">
              <a:off x="9275054" y="4348045"/>
              <a:ext cx="312564" cy="358352"/>
            </a:xfrm>
            <a:prstGeom prst="rtTriangle">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9" name="Rectangle 18"/>
            <p:cNvSpPr/>
            <p:nvPr/>
          </p:nvSpPr>
          <p:spPr>
            <a:xfrm rot="16200000">
              <a:off x="5131504" y="4203093"/>
              <a:ext cx="645237" cy="991789"/>
            </a:xfrm>
            <a:prstGeom prst="rect">
              <a:avLst/>
            </a:prstGeom>
            <a:no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20" name="TextBox 19"/>
            <p:cNvSpPr txBox="1"/>
            <p:nvPr/>
          </p:nvSpPr>
          <p:spPr>
            <a:xfrm>
              <a:off x="4914768" y="4499271"/>
              <a:ext cx="1095375" cy="444968"/>
            </a:xfrm>
            <a:prstGeom prst="rect">
              <a:avLst/>
            </a:prstGeom>
            <a:noFill/>
          </p:spPr>
          <p:txBody>
            <a:bodyPr wrap="square" rtlCol="0">
              <a:spAutoFit/>
            </a:bodyPr>
            <a:lstStyle/>
            <a:p>
              <a:pPr algn="ctr"/>
              <a:r>
                <a:rPr lang="en-US" sz="669">
                  <a:solidFill>
                    <a:srgbClr val="737373"/>
                  </a:solidFill>
                  <a:latin typeface="Segoe UI Semibold" panose="020B0702040204020203" pitchFamily="34" charset="0"/>
                  <a:cs typeface="Segoe UI Semibold" panose="020B0702040204020203" pitchFamily="34" charset="0"/>
                </a:rPr>
                <a:t>Rich Black</a:t>
              </a:r>
            </a:p>
            <a:p>
              <a:pPr algn="ctr"/>
              <a:r>
                <a:rPr lang="en-US" sz="574">
                  <a:solidFill>
                    <a:srgbClr val="737373"/>
                  </a:solidFill>
                  <a:latin typeface="Segoe UI" panose="020B0502040204020203" pitchFamily="34" charset="0"/>
                  <a:cs typeface="Segoe UI" panose="020B0502040204020203" pitchFamily="34" charset="0"/>
                </a:rPr>
                <a:t>R0 G0 B0</a:t>
              </a:r>
            </a:p>
          </p:txBody>
        </p:sp>
        <p:sp>
          <p:nvSpPr>
            <p:cNvPr id="21" name="Right Triangle 20"/>
            <p:cNvSpPr/>
            <p:nvPr/>
          </p:nvSpPr>
          <p:spPr>
            <a:xfrm rot="5400000">
              <a:off x="4989453" y="4348045"/>
              <a:ext cx="312564" cy="358352"/>
            </a:xfrm>
            <a:prstGeom prst="rtTriangl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22" name="Rectangle 21"/>
            <p:cNvSpPr/>
            <p:nvPr/>
          </p:nvSpPr>
          <p:spPr>
            <a:xfrm rot="16200000">
              <a:off x="8349064" y="4203093"/>
              <a:ext cx="645237" cy="991789"/>
            </a:xfrm>
            <a:prstGeom prst="rect">
              <a:avLst/>
            </a:prstGeom>
            <a:noFill/>
            <a:ln w="28575">
              <a:solidFill>
                <a:srgbClr val="D2D2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23" name="TextBox 22"/>
            <p:cNvSpPr txBox="1"/>
            <p:nvPr/>
          </p:nvSpPr>
          <p:spPr>
            <a:xfrm>
              <a:off x="8119451" y="4505439"/>
              <a:ext cx="1095375" cy="444968"/>
            </a:xfrm>
            <a:prstGeom prst="rect">
              <a:avLst/>
            </a:prstGeom>
            <a:noFill/>
          </p:spPr>
          <p:txBody>
            <a:bodyPr wrap="square" rtlCol="0">
              <a:spAutoFit/>
            </a:bodyPr>
            <a:lstStyle/>
            <a:p>
              <a:pPr algn="ctr"/>
              <a:r>
                <a:rPr lang="en-US" sz="669">
                  <a:solidFill>
                    <a:srgbClr val="737373"/>
                  </a:solidFill>
                  <a:latin typeface="Segoe UI Semibold" panose="020B0702040204020203" pitchFamily="34" charset="0"/>
                  <a:cs typeface="Segoe UI Semibold" panose="020B0702040204020203" pitchFamily="34" charset="0"/>
                </a:rPr>
                <a:t>Gray</a:t>
              </a:r>
            </a:p>
            <a:p>
              <a:pPr algn="ctr"/>
              <a:r>
                <a:rPr lang="en-US" sz="574">
                  <a:solidFill>
                    <a:srgbClr val="737373"/>
                  </a:solidFill>
                  <a:latin typeface="Segoe UI" panose="020B0502040204020203" pitchFamily="34" charset="0"/>
                  <a:cs typeface="Segoe UI" panose="020B0502040204020203" pitchFamily="34" charset="0"/>
                </a:rPr>
                <a:t>R210 G210 B210</a:t>
              </a:r>
            </a:p>
          </p:txBody>
        </p:sp>
        <p:sp>
          <p:nvSpPr>
            <p:cNvPr id="24" name="Right Triangle 23"/>
            <p:cNvSpPr/>
            <p:nvPr/>
          </p:nvSpPr>
          <p:spPr>
            <a:xfrm rot="5400000">
              <a:off x="8207013" y="4348045"/>
              <a:ext cx="312564" cy="358352"/>
            </a:xfrm>
            <a:prstGeom prst="rtTriangle">
              <a:avLst/>
            </a:prstGeom>
            <a:solidFill>
              <a:srgbClr val="D2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25" name="Rectangle 24"/>
            <p:cNvSpPr/>
            <p:nvPr/>
          </p:nvSpPr>
          <p:spPr>
            <a:xfrm rot="16200000">
              <a:off x="6200617" y="4203093"/>
              <a:ext cx="645237" cy="991789"/>
            </a:xfrm>
            <a:prstGeom prst="rect">
              <a:avLst/>
            </a:prstGeom>
            <a:noFill/>
            <a:ln w="28575">
              <a:solidFill>
                <a:srgbClr val="50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26" name="TextBox 25"/>
            <p:cNvSpPr txBox="1"/>
            <p:nvPr/>
          </p:nvSpPr>
          <p:spPr>
            <a:xfrm>
              <a:off x="6001413" y="4488868"/>
              <a:ext cx="1095375" cy="444968"/>
            </a:xfrm>
            <a:prstGeom prst="rect">
              <a:avLst/>
            </a:prstGeom>
            <a:noFill/>
          </p:spPr>
          <p:txBody>
            <a:bodyPr wrap="square" rtlCol="0">
              <a:spAutoFit/>
            </a:bodyPr>
            <a:lstStyle/>
            <a:p>
              <a:pPr algn="ctr"/>
              <a:r>
                <a:rPr lang="en-US" sz="669">
                  <a:solidFill>
                    <a:srgbClr val="737373"/>
                  </a:solidFill>
                  <a:latin typeface="Segoe UI Semibold" panose="020B0702040204020203" pitchFamily="34" charset="0"/>
                  <a:cs typeface="Segoe UI Semibold" panose="020B0702040204020203" pitchFamily="34" charset="0"/>
                </a:rPr>
                <a:t>Dark Gray</a:t>
              </a:r>
            </a:p>
            <a:p>
              <a:pPr algn="ctr"/>
              <a:r>
                <a:rPr lang="en-US" sz="574">
                  <a:solidFill>
                    <a:srgbClr val="737373"/>
                  </a:solidFill>
                  <a:latin typeface="Segoe UI" panose="020B0502040204020203" pitchFamily="34" charset="0"/>
                  <a:cs typeface="Segoe UI" panose="020B0502040204020203" pitchFamily="34" charset="0"/>
                </a:rPr>
                <a:t>R80 G80 B80</a:t>
              </a:r>
            </a:p>
          </p:txBody>
        </p:sp>
        <p:sp>
          <p:nvSpPr>
            <p:cNvPr id="27" name="Right Triangle 26"/>
            <p:cNvSpPr/>
            <p:nvPr/>
          </p:nvSpPr>
          <p:spPr>
            <a:xfrm rot="5400000">
              <a:off x="6058566" y="4348045"/>
              <a:ext cx="312564" cy="358352"/>
            </a:xfrm>
            <a:prstGeom prst="rtTriangle">
              <a:avLst/>
            </a:prstGeom>
            <a:solidFill>
              <a:srgbClr val="50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28" name="Rectangle 27"/>
            <p:cNvSpPr/>
            <p:nvPr/>
          </p:nvSpPr>
          <p:spPr>
            <a:xfrm rot="16200000">
              <a:off x="10582578" y="4203093"/>
              <a:ext cx="645237" cy="991789"/>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29" name="TextBox 28"/>
            <p:cNvSpPr txBox="1"/>
            <p:nvPr/>
          </p:nvSpPr>
          <p:spPr>
            <a:xfrm>
              <a:off x="10365844" y="4488868"/>
              <a:ext cx="1095375" cy="444968"/>
            </a:xfrm>
            <a:prstGeom prst="rect">
              <a:avLst/>
            </a:prstGeom>
            <a:noFill/>
          </p:spPr>
          <p:txBody>
            <a:bodyPr wrap="square" rtlCol="0">
              <a:spAutoFit/>
            </a:bodyPr>
            <a:lstStyle/>
            <a:p>
              <a:pPr algn="ctr">
                <a:spcBef>
                  <a:spcPts val="383"/>
                </a:spcBef>
              </a:pPr>
              <a:r>
                <a:rPr lang="en-US" sz="669">
                  <a:solidFill>
                    <a:srgbClr val="737373"/>
                  </a:solidFill>
                  <a:latin typeface="Segoe UI Semibold" panose="020B0702040204020203" pitchFamily="34" charset="0"/>
                  <a:cs typeface="Segoe UI Semibold" panose="020B0702040204020203" pitchFamily="34" charset="0"/>
                </a:rPr>
                <a:t>White</a:t>
              </a:r>
            </a:p>
            <a:p>
              <a:pPr algn="ctr"/>
              <a:r>
                <a:rPr lang="en-US" sz="574">
                  <a:solidFill>
                    <a:srgbClr val="737373"/>
                  </a:solidFill>
                  <a:latin typeface="Segoe UI" panose="020B0502040204020203" pitchFamily="34" charset="0"/>
                  <a:cs typeface="Segoe UI" panose="020B0502040204020203" pitchFamily="34" charset="0"/>
                </a:rPr>
                <a:t>R255 G255 B255</a:t>
              </a:r>
            </a:p>
          </p:txBody>
        </p:sp>
        <p:sp>
          <p:nvSpPr>
            <p:cNvPr id="30" name="Right Triangle 29"/>
            <p:cNvSpPr/>
            <p:nvPr/>
          </p:nvSpPr>
          <p:spPr>
            <a:xfrm rot="5400000">
              <a:off x="10440528" y="4348045"/>
              <a:ext cx="312564" cy="358352"/>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grpSp>
      <p:sp>
        <p:nvSpPr>
          <p:cNvPr id="39" name="TextBox 38"/>
          <p:cNvSpPr txBox="1"/>
          <p:nvPr/>
        </p:nvSpPr>
        <p:spPr>
          <a:xfrm>
            <a:off x="7470365" y="9431563"/>
            <a:ext cx="303288" cy="210058"/>
          </a:xfrm>
          <a:prstGeom prst="rect">
            <a:avLst/>
          </a:prstGeom>
          <a:noFill/>
        </p:spPr>
        <p:txBody>
          <a:bodyPr wrap="none" rtlCol="0">
            <a:spAutoFit/>
          </a:bodyPr>
          <a:lstStyle/>
          <a:p>
            <a:pPr algn="l" defTabSz="594531"/>
            <a:fld id="{E56E1E0D-91DC-4CD6-A314-3A5ED6BDCB41}" type="slidenum">
              <a:rPr lang="en-US" sz="765" b="0" smtClean="0">
                <a:solidFill>
                  <a:srgbClr val="000000"/>
                </a:solidFill>
                <a:latin typeface="+mn-lt"/>
                <a:cs typeface="Segoe UI Semibold" panose="020B0702040204020203" pitchFamily="34" charset="0"/>
              </a:rPr>
              <a:pPr algn="l" defTabSz="594531"/>
              <a:t>‹#›</a:t>
            </a:fld>
            <a:endParaRPr lang="en-US" sz="893" b="0">
              <a:solidFill>
                <a:srgbClr val="000000"/>
              </a:solidFill>
              <a:latin typeface="+mn-lt"/>
              <a:cs typeface="Segoe UI Semibold" panose="020B0702040204020203" pitchFamily="34" charset="0"/>
            </a:endParaRPr>
          </a:p>
        </p:txBody>
      </p:sp>
      <p:sp>
        <p:nvSpPr>
          <p:cNvPr id="41" name="Text Placeholder 5">
            <a:extLst>
              <a:ext uri="{FF2B5EF4-FFF2-40B4-BE49-F238E27FC236}">
                <a16:creationId xmlns:a16="http://schemas.microsoft.com/office/drawing/2014/main" id="{97981E7D-998C-4F22-994F-EB17528026BA}"/>
              </a:ext>
            </a:extLst>
          </p:cNvPr>
          <p:cNvSpPr>
            <a:spLocks noGrp="1"/>
          </p:cNvSpPr>
          <p:nvPr>
            <p:ph type="body" sz="quarter" idx="11"/>
          </p:nvPr>
        </p:nvSpPr>
        <p:spPr>
          <a:xfrm>
            <a:off x="172046" y="1743923"/>
            <a:ext cx="3987335" cy="1195455"/>
          </a:xfrm>
        </p:spPr>
        <p:txBody>
          <a:bodyPr/>
          <a:lstStyle>
            <a:lvl1pPr marL="0" indent="0">
              <a:buSzPct val="100000"/>
              <a:buNone/>
              <a:defRPr sz="1530">
                <a:solidFill>
                  <a:srgbClr val="282828"/>
                </a:solidFill>
              </a:defRPr>
            </a:lvl1pPr>
            <a:lvl2pPr>
              <a:buSzPct val="100000"/>
              <a:defRPr sz="1275">
                <a:solidFill>
                  <a:srgbClr val="282828"/>
                </a:solidFill>
              </a:defRPr>
            </a:lvl2pPr>
            <a:lvl3pPr>
              <a:buSzPct val="100000"/>
              <a:defRPr sz="1148">
                <a:solidFill>
                  <a:srgbClr val="282828"/>
                </a:solidFill>
              </a:defRPr>
            </a:lvl3pPr>
            <a:lvl4pPr>
              <a:buSzPct val="100000"/>
              <a:defRPr sz="1148">
                <a:solidFill>
                  <a:srgbClr val="282828"/>
                </a:solidFill>
              </a:defRPr>
            </a:lvl4pPr>
            <a:lvl5pPr>
              <a:buSzPct val="100000"/>
              <a:defRPr sz="1148">
                <a:solidFill>
                  <a:srgbClr val="28282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2" name="Title 2">
            <a:extLst>
              <a:ext uri="{FF2B5EF4-FFF2-40B4-BE49-F238E27FC236}">
                <a16:creationId xmlns:a16="http://schemas.microsoft.com/office/drawing/2014/main" id="{7481E4CA-0D16-4B79-84D5-8BA02FBAD308}"/>
              </a:ext>
            </a:extLst>
          </p:cNvPr>
          <p:cNvSpPr>
            <a:spLocks noGrp="1"/>
          </p:cNvSpPr>
          <p:nvPr>
            <p:ph type="title"/>
          </p:nvPr>
        </p:nvSpPr>
        <p:spPr>
          <a:xfrm>
            <a:off x="171641" y="424617"/>
            <a:ext cx="3988563" cy="1319509"/>
          </a:xfrm>
        </p:spPr>
        <p:txBody>
          <a:bodyPr/>
          <a:lstStyle>
            <a:lvl1pPr>
              <a:defRPr sz="2550" spc="-64" baseline="0">
                <a:solidFill>
                  <a:srgbClr val="0078D7"/>
                </a:solidFill>
              </a:defRPr>
            </a:lvl1pPr>
          </a:lstStyle>
          <a:p>
            <a:r>
              <a:rPr lang="en-US"/>
              <a:t>Click to edit Master title style</a:t>
            </a:r>
          </a:p>
        </p:txBody>
      </p:sp>
    </p:spTree>
    <p:extLst>
      <p:ext uri="{BB962C8B-B14F-4D97-AF65-F5344CB8AC3E}">
        <p14:creationId xmlns:p14="http://schemas.microsoft.com/office/powerpoint/2010/main" val="327491173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338985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M365_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sz="2550" spc="-64" baseline="0">
                <a:solidFill>
                  <a:srgbClr val="0078D7"/>
                </a:solidFill>
              </a:defRPr>
            </a:lvl1pPr>
          </a:lstStyle>
          <a:p>
            <a:r>
              <a:rPr lang="en-US"/>
              <a:t>Click to edit Master title style</a:t>
            </a:r>
          </a:p>
        </p:txBody>
      </p:sp>
      <p:sp>
        <p:nvSpPr>
          <p:cNvPr id="7" name="TextBox 6"/>
          <p:cNvSpPr txBox="1"/>
          <p:nvPr/>
        </p:nvSpPr>
        <p:spPr>
          <a:xfrm>
            <a:off x="7470365" y="9431563"/>
            <a:ext cx="303288" cy="210058"/>
          </a:xfrm>
          <a:prstGeom prst="rect">
            <a:avLst/>
          </a:prstGeom>
          <a:noFill/>
        </p:spPr>
        <p:txBody>
          <a:bodyPr wrap="none" rtlCol="0">
            <a:spAutoFit/>
          </a:bodyPr>
          <a:lstStyle/>
          <a:p>
            <a:pPr algn="l" defTabSz="594531"/>
            <a:fld id="{E56E1E0D-91DC-4CD6-A314-3A5ED6BDCB41}" type="slidenum">
              <a:rPr lang="en-US" sz="765" b="0" smtClean="0">
                <a:solidFill>
                  <a:srgbClr val="000000"/>
                </a:solidFill>
                <a:latin typeface="+mn-lt"/>
                <a:cs typeface="Segoe UI Semibold" panose="020B0702040204020203" pitchFamily="34" charset="0"/>
              </a:rPr>
              <a:pPr algn="l" defTabSz="594531"/>
              <a:t>‹#›</a:t>
            </a:fld>
            <a:endParaRPr lang="en-US" sz="893" b="0">
              <a:solidFill>
                <a:srgbClr val="000000"/>
              </a:solidFill>
              <a:latin typeface="+mn-lt"/>
              <a:cs typeface="Segoe UI Semibold" panose="020B0702040204020203" pitchFamily="34" charset="0"/>
            </a:endParaRPr>
          </a:p>
        </p:txBody>
      </p:sp>
    </p:spTree>
    <p:extLst>
      <p:ext uri="{BB962C8B-B14F-4D97-AF65-F5344CB8AC3E}">
        <p14:creationId xmlns:p14="http://schemas.microsoft.com/office/powerpoint/2010/main" val="416437905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6_M365_Title Only">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1044E5DD-A8D8-4077-A1C9-76C5C0046C5A}"/>
              </a:ext>
            </a:extLst>
          </p:cNvPr>
          <p:cNvSpPr>
            <a:spLocks noGrp="1"/>
          </p:cNvSpPr>
          <p:nvPr>
            <p:ph type="body" sz="quarter" idx="10"/>
          </p:nvPr>
        </p:nvSpPr>
        <p:spPr>
          <a:xfrm>
            <a:off x="172046" y="1743923"/>
            <a:ext cx="7428309" cy="1195455"/>
          </a:xfrm>
        </p:spPr>
        <p:txBody>
          <a:bodyPr/>
          <a:lstStyle>
            <a:lvl1pPr marL="0" indent="0">
              <a:buSzPct val="100000"/>
              <a:buNone/>
              <a:defRPr sz="1530">
                <a:solidFill>
                  <a:srgbClr val="282828"/>
                </a:solidFill>
              </a:defRPr>
            </a:lvl1pPr>
            <a:lvl2pPr>
              <a:buSzPct val="100000"/>
              <a:defRPr sz="1275">
                <a:solidFill>
                  <a:srgbClr val="282828"/>
                </a:solidFill>
              </a:defRPr>
            </a:lvl2pPr>
            <a:lvl3pPr>
              <a:buSzPct val="100000"/>
              <a:defRPr sz="1148">
                <a:solidFill>
                  <a:srgbClr val="282828"/>
                </a:solidFill>
              </a:defRPr>
            </a:lvl3pPr>
            <a:lvl4pPr>
              <a:buSzPct val="100000"/>
              <a:defRPr sz="1148">
                <a:solidFill>
                  <a:srgbClr val="282828"/>
                </a:solidFill>
              </a:defRPr>
            </a:lvl4pPr>
            <a:lvl5pPr>
              <a:buSzPct val="100000"/>
              <a:defRPr sz="1148">
                <a:solidFill>
                  <a:srgbClr val="282828"/>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2"/>
          <p:cNvSpPr>
            <a:spLocks noGrp="1"/>
          </p:cNvSpPr>
          <p:nvPr>
            <p:ph type="title"/>
          </p:nvPr>
        </p:nvSpPr>
        <p:spPr/>
        <p:txBody>
          <a:bodyPr/>
          <a:lstStyle>
            <a:lvl1pPr>
              <a:defRPr sz="2550" spc="-64" baseline="0">
                <a:solidFill>
                  <a:srgbClr val="0078D7"/>
                </a:solidFill>
              </a:defRPr>
            </a:lvl1pPr>
          </a:lstStyle>
          <a:p>
            <a:r>
              <a:rPr lang="en-US"/>
              <a:t>Click to edit Master title style</a:t>
            </a:r>
          </a:p>
        </p:txBody>
      </p:sp>
      <p:sp>
        <p:nvSpPr>
          <p:cNvPr id="7" name="TextBox 6"/>
          <p:cNvSpPr txBox="1"/>
          <p:nvPr/>
        </p:nvSpPr>
        <p:spPr>
          <a:xfrm>
            <a:off x="7470365" y="9431563"/>
            <a:ext cx="303288" cy="210058"/>
          </a:xfrm>
          <a:prstGeom prst="rect">
            <a:avLst/>
          </a:prstGeom>
          <a:noFill/>
        </p:spPr>
        <p:txBody>
          <a:bodyPr wrap="none" rtlCol="0">
            <a:spAutoFit/>
          </a:bodyPr>
          <a:lstStyle/>
          <a:p>
            <a:pPr algn="l" defTabSz="594531"/>
            <a:fld id="{E56E1E0D-91DC-4CD6-A314-3A5ED6BDCB41}" type="slidenum">
              <a:rPr lang="en-US" sz="765" b="0" smtClean="0">
                <a:solidFill>
                  <a:srgbClr val="000000"/>
                </a:solidFill>
                <a:latin typeface="+mn-lt"/>
                <a:cs typeface="Segoe UI Semibold" panose="020B0702040204020203" pitchFamily="34" charset="0"/>
              </a:rPr>
              <a:pPr algn="l" defTabSz="594531"/>
              <a:t>‹#›</a:t>
            </a:fld>
            <a:endParaRPr lang="en-US" sz="893" b="0">
              <a:solidFill>
                <a:srgbClr val="000000"/>
              </a:solidFill>
              <a:latin typeface="+mn-lt"/>
              <a:cs typeface="Segoe UI Semibold" panose="020B0702040204020203" pitchFamily="34" charset="0"/>
            </a:endParaRPr>
          </a:p>
        </p:txBody>
      </p:sp>
    </p:spTree>
    <p:extLst>
      <p:ext uri="{BB962C8B-B14F-4D97-AF65-F5344CB8AC3E}">
        <p14:creationId xmlns:p14="http://schemas.microsoft.com/office/powerpoint/2010/main" val="386017433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_M365_Title Only">
    <p:bg>
      <p:bgPr>
        <a:solidFill>
          <a:srgbClr val="0078D7"/>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sz="2550" spc="-64" baseline="0">
                <a:solidFill>
                  <a:schemeClr val="bg1"/>
                </a:solidFill>
              </a:defRPr>
            </a:lvl1pPr>
          </a:lstStyle>
          <a:p>
            <a:r>
              <a:rPr lang="en-US"/>
              <a:t>Click to edit Master title style</a:t>
            </a:r>
          </a:p>
        </p:txBody>
      </p:sp>
    </p:spTree>
    <p:extLst>
      <p:ext uri="{BB962C8B-B14F-4D97-AF65-F5344CB8AC3E}">
        <p14:creationId xmlns:p14="http://schemas.microsoft.com/office/powerpoint/2010/main" val="281678892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5_M365_Title Only">
    <p:bg>
      <p:bgPr>
        <a:solidFill>
          <a:srgbClr val="002050"/>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sz="2550" spc="-64" baseline="0">
                <a:solidFill>
                  <a:schemeClr val="bg1"/>
                </a:solidFill>
              </a:defRPr>
            </a:lvl1pPr>
          </a:lstStyle>
          <a:p>
            <a:r>
              <a:rPr lang="en-US"/>
              <a:t>Click to edit Master title style</a:t>
            </a:r>
          </a:p>
        </p:txBody>
      </p:sp>
      <p:sp>
        <p:nvSpPr>
          <p:cNvPr id="6" name="TextBox 5"/>
          <p:cNvSpPr txBox="1"/>
          <p:nvPr/>
        </p:nvSpPr>
        <p:spPr>
          <a:xfrm>
            <a:off x="7470365" y="9431563"/>
            <a:ext cx="303288" cy="210058"/>
          </a:xfrm>
          <a:prstGeom prst="rect">
            <a:avLst/>
          </a:prstGeom>
          <a:noFill/>
        </p:spPr>
        <p:txBody>
          <a:bodyPr wrap="none" rtlCol="0">
            <a:spAutoFit/>
          </a:bodyPr>
          <a:lstStyle/>
          <a:p>
            <a:pPr algn="l" defTabSz="594531"/>
            <a:fld id="{E56E1E0D-91DC-4CD6-A314-3A5ED6BDCB41}" type="slidenum">
              <a:rPr lang="en-US" sz="765" b="0" smtClean="0">
                <a:solidFill>
                  <a:schemeClr val="bg1"/>
                </a:solidFill>
                <a:latin typeface="+mn-lt"/>
                <a:cs typeface="Segoe UI Semibold" panose="020B0702040204020203" pitchFamily="34" charset="0"/>
              </a:rPr>
              <a:pPr algn="l" defTabSz="594531"/>
              <a:t>‹#›</a:t>
            </a:fld>
            <a:endParaRPr lang="en-US" sz="893" b="0">
              <a:solidFill>
                <a:schemeClr val="bg1"/>
              </a:solidFill>
              <a:latin typeface="+mn-lt"/>
              <a:cs typeface="Segoe UI Semibold" panose="020B0702040204020203" pitchFamily="34" charset="0"/>
            </a:endParaRPr>
          </a:p>
        </p:txBody>
      </p:sp>
    </p:spTree>
    <p:extLst>
      <p:ext uri="{BB962C8B-B14F-4D97-AF65-F5344CB8AC3E}">
        <p14:creationId xmlns:p14="http://schemas.microsoft.com/office/powerpoint/2010/main" val="84058431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M365_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sz="2550">
                <a:solidFill>
                  <a:srgbClr val="0078D7"/>
                </a:solidFill>
              </a:defRPr>
            </a:lvl1pPr>
          </a:lstStyle>
          <a:p>
            <a:r>
              <a:rPr lang="en-US"/>
              <a:t>Click to edit Master title style</a:t>
            </a:r>
          </a:p>
        </p:txBody>
      </p:sp>
      <p:sp>
        <p:nvSpPr>
          <p:cNvPr id="4" name="Rectangle 3"/>
          <p:cNvSpPr/>
          <p:nvPr/>
        </p:nvSpPr>
        <p:spPr>
          <a:xfrm>
            <a:off x="-12273" y="0"/>
            <a:ext cx="86360" cy="10058400"/>
          </a:xfrm>
          <a:prstGeom prst="rect">
            <a:avLst/>
          </a:prstGeom>
          <a:solidFill>
            <a:srgbClr val="007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8" name="TextBox 7"/>
          <p:cNvSpPr txBox="1"/>
          <p:nvPr/>
        </p:nvSpPr>
        <p:spPr>
          <a:xfrm>
            <a:off x="7470365" y="9431563"/>
            <a:ext cx="303288" cy="210058"/>
          </a:xfrm>
          <a:prstGeom prst="rect">
            <a:avLst/>
          </a:prstGeom>
          <a:noFill/>
        </p:spPr>
        <p:txBody>
          <a:bodyPr wrap="none" rtlCol="0">
            <a:spAutoFit/>
          </a:bodyPr>
          <a:lstStyle/>
          <a:p>
            <a:pPr algn="l" defTabSz="594531"/>
            <a:fld id="{E56E1E0D-91DC-4CD6-A314-3A5ED6BDCB41}" type="slidenum">
              <a:rPr lang="en-US" sz="765" b="0" smtClean="0">
                <a:solidFill>
                  <a:srgbClr val="000000"/>
                </a:solidFill>
                <a:latin typeface="+mn-lt"/>
                <a:cs typeface="Segoe UI Semibold" panose="020B0702040204020203" pitchFamily="34" charset="0"/>
              </a:rPr>
              <a:pPr algn="l" defTabSz="594531"/>
              <a:t>‹#›</a:t>
            </a:fld>
            <a:endParaRPr lang="en-US" sz="893" b="0">
              <a:solidFill>
                <a:srgbClr val="000000"/>
              </a:solidFill>
              <a:latin typeface="+mn-lt"/>
              <a:cs typeface="Segoe UI Semibold" panose="020B0702040204020203" pitchFamily="34" charset="0"/>
            </a:endParaRPr>
          </a:p>
        </p:txBody>
      </p:sp>
    </p:spTree>
    <p:extLst>
      <p:ext uri="{BB962C8B-B14F-4D97-AF65-F5344CB8AC3E}">
        <p14:creationId xmlns:p14="http://schemas.microsoft.com/office/powerpoint/2010/main" val="223403986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1640" y="424617"/>
            <a:ext cx="7430598" cy="1319509"/>
          </a:xfrm>
          <a:prstGeom prst="rect">
            <a:avLst/>
          </a:prstGeom>
        </p:spPr>
        <p:txBody>
          <a:bodyPr vert="horz" wrap="square" lIns="146304" tIns="91440" rIns="146304" bIns="91440" rtlCol="0" anchor="t">
            <a:noAutofit/>
          </a:bodyPr>
          <a:lstStyle/>
          <a:p>
            <a:r>
              <a:rPr lang="en-US"/>
              <a:t>Click to edit Master title style</a:t>
            </a:r>
          </a:p>
        </p:txBody>
      </p:sp>
      <p:sp>
        <p:nvSpPr>
          <p:cNvPr id="4" name="Text Placeholder 3"/>
          <p:cNvSpPr>
            <a:spLocks noGrp="1"/>
          </p:cNvSpPr>
          <p:nvPr>
            <p:ph type="body" idx="1"/>
          </p:nvPr>
        </p:nvSpPr>
        <p:spPr>
          <a:xfrm>
            <a:off x="171641" y="1744128"/>
            <a:ext cx="7429120" cy="1511952"/>
          </a:xfrm>
          <a:prstGeom prst="rect">
            <a:avLst/>
          </a:prstGeom>
        </p:spPr>
        <p:txBody>
          <a:bodyPr vert="horz" wrap="square" lIns="146304" tIns="91440" rIns="146304" bIns="9144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Box 4">
            <a:extLst>
              <a:ext uri="{FF2B5EF4-FFF2-40B4-BE49-F238E27FC236}">
                <a16:creationId xmlns:a16="http://schemas.microsoft.com/office/drawing/2014/main" id="{7ED6AE93-514A-49D8-BC8C-BEC14359C5D1}"/>
              </a:ext>
            </a:extLst>
          </p:cNvPr>
          <p:cNvSpPr txBox="1"/>
          <p:nvPr userDrawn="1"/>
        </p:nvSpPr>
        <p:spPr>
          <a:xfrm>
            <a:off x="8229600" y="1524000"/>
            <a:ext cx="184731" cy="369332"/>
          </a:xfrm>
          <a:prstGeom prst="rect">
            <a:avLst/>
          </a:prstGeom>
          <a:noFill/>
        </p:spPr>
        <p:txBody>
          <a:bodyPr wrap="none" rtlCol="0">
            <a:spAutoFit/>
          </a:bodyPr>
          <a:lstStyle/>
          <a:p>
            <a:endParaRPr lang="en-US"/>
          </a:p>
        </p:txBody>
      </p:sp>
      <p:sp>
        <p:nvSpPr>
          <p:cNvPr id="6" name="TextBox 5">
            <a:extLst>
              <a:ext uri="{FF2B5EF4-FFF2-40B4-BE49-F238E27FC236}">
                <a16:creationId xmlns:a16="http://schemas.microsoft.com/office/drawing/2014/main" id="{EA26CA02-ACE8-43EC-BC4A-28E1A6C1B488}"/>
              </a:ext>
            </a:extLst>
          </p:cNvPr>
          <p:cNvSpPr txBox="1"/>
          <p:nvPr userDrawn="1"/>
        </p:nvSpPr>
        <p:spPr>
          <a:xfrm>
            <a:off x="8991600" y="1066800"/>
            <a:ext cx="184731" cy="369332"/>
          </a:xfrm>
          <a:prstGeom prst="rect">
            <a:avLst/>
          </a:prstGeom>
          <a:noFill/>
        </p:spPr>
        <p:txBody>
          <a:bodyPr wrap="none" rtlCol="0">
            <a:spAutoFit/>
          </a:bodyPr>
          <a:lstStyle/>
          <a:p>
            <a:endParaRPr lang="en-US"/>
          </a:p>
        </p:txBody>
      </p:sp>
      <p:sp>
        <p:nvSpPr>
          <p:cNvPr id="7" name="TextBox 6">
            <a:extLst>
              <a:ext uri="{FF2B5EF4-FFF2-40B4-BE49-F238E27FC236}">
                <a16:creationId xmlns:a16="http://schemas.microsoft.com/office/drawing/2014/main" id="{6F85BDB7-892F-4A91-8027-5AF63D78DEA9}"/>
              </a:ext>
            </a:extLst>
          </p:cNvPr>
          <p:cNvSpPr txBox="1"/>
          <p:nvPr userDrawn="1"/>
        </p:nvSpPr>
        <p:spPr>
          <a:xfrm>
            <a:off x="9176331" y="685800"/>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66539727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 id="2147483684" r:id="rId18"/>
    <p:sldLayoutId id="2147483685" r:id="rId19"/>
    <p:sldLayoutId id="2147483686" r:id="rId20"/>
    <p:sldLayoutId id="2147483687" r:id="rId21"/>
  </p:sldLayoutIdLst>
  <p:transition>
    <p:fade/>
  </p:transition>
  <p:txStyles>
    <p:titleStyle>
      <a:lvl1pPr algn="l" defTabSz="582909" rtl="0" eaLnBrk="1" latinLnBrk="0" hangingPunct="1">
        <a:lnSpc>
          <a:spcPct val="90000"/>
        </a:lnSpc>
        <a:spcBef>
          <a:spcPct val="0"/>
        </a:spcBef>
        <a:buNone/>
        <a:defRPr lang="en-US" sz="2999" b="0" kern="1200" cap="none" spc="-94" baseline="0" dirty="0" smtClean="0">
          <a:ln w="3175">
            <a:noFill/>
          </a:ln>
          <a:gradFill>
            <a:gsLst>
              <a:gs pos="1250">
                <a:schemeClr val="tx1"/>
              </a:gs>
              <a:gs pos="100000">
                <a:schemeClr val="tx1"/>
              </a:gs>
            </a:gsLst>
            <a:lin ang="5400000" scaled="0"/>
          </a:gradFill>
          <a:effectLst/>
          <a:latin typeface="Segoe UI Light" panose="020B0502040204020203" pitchFamily="34" charset="0"/>
          <a:ea typeface="+mn-ea"/>
          <a:cs typeface="Segoe UI Light" panose="020B0502040204020203" pitchFamily="34" charset="0"/>
        </a:defRPr>
      </a:lvl1pPr>
    </p:titleStyle>
    <p:bodyStyle>
      <a:lvl1pPr marL="142862" marR="0" indent="-142862" algn="l" defTabSz="582909"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50" kern="1200" spc="0" baseline="0">
          <a:gradFill>
            <a:gsLst>
              <a:gs pos="1250">
                <a:schemeClr val="tx1"/>
              </a:gs>
              <a:gs pos="100000">
                <a:schemeClr val="tx1"/>
              </a:gs>
            </a:gsLst>
            <a:lin ang="5400000" scaled="0"/>
          </a:gradFill>
          <a:latin typeface="+mn-lt"/>
          <a:ea typeface="+mn-ea"/>
          <a:cs typeface="+mn-cs"/>
        </a:defRPr>
      </a:lvl1pPr>
      <a:lvl2pPr marL="285723" marR="0" indent="-142862" algn="l" defTabSz="582909"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1750" kern="1200" spc="0" baseline="0">
          <a:gradFill>
            <a:gsLst>
              <a:gs pos="1250">
                <a:schemeClr val="tx1"/>
              </a:gs>
              <a:gs pos="100000">
                <a:schemeClr val="tx1"/>
              </a:gs>
            </a:gsLst>
            <a:lin ang="5400000" scaled="0"/>
          </a:gradFill>
          <a:latin typeface="+mn-lt"/>
          <a:ea typeface="+mn-ea"/>
          <a:cs typeface="+mn-cs"/>
        </a:defRPr>
      </a:lvl2pPr>
      <a:lvl3pPr marL="428585" marR="0" indent="-142862" algn="l" defTabSz="582909"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1500" kern="1200" spc="0" baseline="0">
          <a:gradFill>
            <a:gsLst>
              <a:gs pos="1250">
                <a:schemeClr val="tx1"/>
              </a:gs>
              <a:gs pos="100000">
                <a:schemeClr val="tx1"/>
              </a:gs>
            </a:gsLst>
            <a:lin ang="5400000" scaled="0"/>
          </a:gradFill>
          <a:latin typeface="+mn-lt"/>
          <a:ea typeface="+mn-ea"/>
          <a:cs typeface="+mn-cs"/>
        </a:defRPr>
      </a:lvl3pPr>
      <a:lvl4pPr marL="571446" marR="0" indent="-142862" algn="l" defTabSz="582909"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1375" kern="1200" spc="0" baseline="0">
          <a:gradFill>
            <a:gsLst>
              <a:gs pos="1250">
                <a:schemeClr val="tx1"/>
              </a:gs>
              <a:gs pos="100000">
                <a:schemeClr val="tx1"/>
              </a:gs>
            </a:gsLst>
            <a:lin ang="5400000" scaled="0"/>
          </a:gradFill>
          <a:latin typeface="+mn-lt"/>
          <a:ea typeface="+mn-ea"/>
          <a:cs typeface="+mn-cs"/>
        </a:defRPr>
      </a:lvl4pPr>
      <a:lvl5pPr marL="714308" marR="0" indent="-142862" algn="l" defTabSz="582909"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1375" kern="1200" spc="0" baseline="0">
          <a:gradFill>
            <a:gsLst>
              <a:gs pos="1250">
                <a:schemeClr val="tx1"/>
              </a:gs>
              <a:gs pos="100000">
                <a:schemeClr val="tx1"/>
              </a:gs>
            </a:gsLst>
            <a:lin ang="5400000" scaled="0"/>
          </a:gradFill>
          <a:latin typeface="+mn-lt"/>
          <a:ea typeface="+mn-ea"/>
          <a:cs typeface="+mn-cs"/>
        </a:defRPr>
      </a:lvl5pPr>
      <a:lvl6pPr marL="1602999" indent="-145727" algn="l" defTabSz="582909" rtl="0" eaLnBrk="1" latinLnBrk="0" hangingPunct="1">
        <a:spcBef>
          <a:spcPct val="20000"/>
        </a:spcBef>
        <a:buFont typeface="Arial" pitchFamily="34" charset="0"/>
        <a:buChar char="•"/>
        <a:defRPr sz="1250" kern="1200">
          <a:solidFill>
            <a:schemeClr val="tx1"/>
          </a:solidFill>
          <a:latin typeface="+mn-lt"/>
          <a:ea typeface="+mn-ea"/>
          <a:cs typeface="+mn-cs"/>
        </a:defRPr>
      </a:lvl6pPr>
      <a:lvl7pPr marL="1894454" indent="-145727" algn="l" defTabSz="582909" rtl="0" eaLnBrk="1" latinLnBrk="0" hangingPunct="1">
        <a:spcBef>
          <a:spcPct val="20000"/>
        </a:spcBef>
        <a:buFont typeface="Arial" pitchFamily="34" charset="0"/>
        <a:buChar char="•"/>
        <a:defRPr sz="1250" kern="1200">
          <a:solidFill>
            <a:schemeClr val="tx1"/>
          </a:solidFill>
          <a:latin typeface="+mn-lt"/>
          <a:ea typeface="+mn-ea"/>
          <a:cs typeface="+mn-cs"/>
        </a:defRPr>
      </a:lvl7pPr>
      <a:lvl8pPr marL="2185909" indent="-145727" algn="l" defTabSz="582909" rtl="0" eaLnBrk="1" latinLnBrk="0" hangingPunct="1">
        <a:spcBef>
          <a:spcPct val="20000"/>
        </a:spcBef>
        <a:buFont typeface="Arial" pitchFamily="34" charset="0"/>
        <a:buChar char="•"/>
        <a:defRPr sz="1250" kern="1200">
          <a:solidFill>
            <a:schemeClr val="tx1"/>
          </a:solidFill>
          <a:latin typeface="+mn-lt"/>
          <a:ea typeface="+mn-ea"/>
          <a:cs typeface="+mn-cs"/>
        </a:defRPr>
      </a:lvl8pPr>
      <a:lvl9pPr marL="2477364" indent="-145727" algn="l" defTabSz="582909" rtl="0" eaLnBrk="1" latinLnBrk="0" hangingPunct="1">
        <a:spcBef>
          <a:spcPct val="20000"/>
        </a:spcBef>
        <a:buFont typeface="Arial" pitchFamily="34" charset="0"/>
        <a:buChar char="•"/>
        <a:defRPr sz="1250" kern="1200">
          <a:solidFill>
            <a:schemeClr val="tx1"/>
          </a:solidFill>
          <a:latin typeface="+mn-lt"/>
          <a:ea typeface="+mn-ea"/>
          <a:cs typeface="+mn-cs"/>
        </a:defRPr>
      </a:lvl9pPr>
    </p:bodyStyle>
    <p:otherStyle>
      <a:defPPr>
        <a:defRPr lang="en-US"/>
      </a:defPPr>
      <a:lvl1pPr marL="0" algn="l" defTabSz="582909" rtl="0" eaLnBrk="1" latinLnBrk="0" hangingPunct="1">
        <a:defRPr sz="1125" kern="1200">
          <a:solidFill>
            <a:schemeClr val="tx1"/>
          </a:solidFill>
          <a:latin typeface="+mn-lt"/>
          <a:ea typeface="+mn-ea"/>
          <a:cs typeface="+mn-cs"/>
        </a:defRPr>
      </a:lvl1pPr>
      <a:lvl2pPr marL="291454" algn="l" defTabSz="582909" rtl="0" eaLnBrk="1" latinLnBrk="0" hangingPunct="1">
        <a:defRPr sz="1125" kern="1200">
          <a:solidFill>
            <a:schemeClr val="tx1"/>
          </a:solidFill>
          <a:latin typeface="+mn-lt"/>
          <a:ea typeface="+mn-ea"/>
          <a:cs typeface="+mn-cs"/>
        </a:defRPr>
      </a:lvl2pPr>
      <a:lvl3pPr marL="582909" algn="l" defTabSz="582909" rtl="0" eaLnBrk="1" latinLnBrk="0" hangingPunct="1">
        <a:defRPr sz="1125" kern="1200">
          <a:solidFill>
            <a:schemeClr val="tx1"/>
          </a:solidFill>
          <a:latin typeface="+mn-lt"/>
          <a:ea typeface="+mn-ea"/>
          <a:cs typeface="+mn-cs"/>
        </a:defRPr>
      </a:lvl3pPr>
      <a:lvl4pPr marL="874363" algn="l" defTabSz="582909" rtl="0" eaLnBrk="1" latinLnBrk="0" hangingPunct="1">
        <a:defRPr sz="1125" kern="1200">
          <a:solidFill>
            <a:schemeClr val="tx1"/>
          </a:solidFill>
          <a:latin typeface="+mn-lt"/>
          <a:ea typeface="+mn-ea"/>
          <a:cs typeface="+mn-cs"/>
        </a:defRPr>
      </a:lvl4pPr>
      <a:lvl5pPr marL="1165818" algn="l" defTabSz="582909" rtl="0" eaLnBrk="1" latinLnBrk="0" hangingPunct="1">
        <a:defRPr sz="1125" kern="1200">
          <a:solidFill>
            <a:schemeClr val="tx1"/>
          </a:solidFill>
          <a:latin typeface="+mn-lt"/>
          <a:ea typeface="+mn-ea"/>
          <a:cs typeface="+mn-cs"/>
        </a:defRPr>
      </a:lvl5pPr>
      <a:lvl6pPr marL="1457273" algn="l" defTabSz="582909" rtl="0" eaLnBrk="1" latinLnBrk="0" hangingPunct="1">
        <a:defRPr sz="1125" kern="1200">
          <a:solidFill>
            <a:schemeClr val="tx1"/>
          </a:solidFill>
          <a:latin typeface="+mn-lt"/>
          <a:ea typeface="+mn-ea"/>
          <a:cs typeface="+mn-cs"/>
        </a:defRPr>
      </a:lvl6pPr>
      <a:lvl7pPr marL="1748727" algn="l" defTabSz="582909" rtl="0" eaLnBrk="1" latinLnBrk="0" hangingPunct="1">
        <a:defRPr sz="1125" kern="1200">
          <a:solidFill>
            <a:schemeClr val="tx1"/>
          </a:solidFill>
          <a:latin typeface="+mn-lt"/>
          <a:ea typeface="+mn-ea"/>
          <a:cs typeface="+mn-cs"/>
        </a:defRPr>
      </a:lvl7pPr>
      <a:lvl8pPr marL="2040181" algn="l" defTabSz="582909" rtl="0" eaLnBrk="1" latinLnBrk="0" hangingPunct="1">
        <a:defRPr sz="1125" kern="1200">
          <a:solidFill>
            <a:schemeClr val="tx1"/>
          </a:solidFill>
          <a:latin typeface="+mn-lt"/>
          <a:ea typeface="+mn-ea"/>
          <a:cs typeface="+mn-cs"/>
        </a:defRPr>
      </a:lvl8pPr>
      <a:lvl9pPr marL="2331636" algn="l" defTabSz="582909" rtl="0" eaLnBrk="1" latinLnBrk="0" hangingPunct="1">
        <a:defRPr sz="1125" kern="1200">
          <a:solidFill>
            <a:schemeClr val="tx1"/>
          </a:solidFill>
          <a:latin typeface="+mn-lt"/>
          <a:ea typeface="+mn-ea"/>
          <a:cs typeface="+mn-cs"/>
        </a:defRPr>
      </a:lvl9pPr>
    </p:otherStyle>
  </p:txStyles>
  <p:extLst>
    <p:ext uri="{27BBF7A9-308A-43DC-89C8-2F10F3537804}">
      <p15:sldGuideLst xmlns:p15="http://schemas.microsoft.com/office/powerpoint/2012/main">
        <p15:guide id="3" pos="1381">
          <p15:clr>
            <a:srgbClr val="C35EA4"/>
          </p15:clr>
        </p15:guide>
        <p15:guide id="4" pos="1528">
          <p15:clr>
            <a:srgbClr val="C35EA4"/>
          </p15:clr>
        </p15:guide>
        <p15:guide id="5" pos="2618">
          <p15:clr>
            <a:srgbClr val="C35EA4"/>
          </p15:clr>
        </p15:guide>
        <p15:guide id="6" pos="2765">
          <p15:clr>
            <a:srgbClr val="C35EA4"/>
          </p15:clr>
        </p15:guide>
        <p15:guide id="7" pos="3854">
          <p15:clr>
            <a:srgbClr val="C35EA4"/>
          </p15:clr>
        </p15:guide>
        <p15:guide id="8" pos="4003">
          <p15:clr>
            <a:srgbClr val="C35EA4"/>
          </p15:clr>
        </p15:guide>
        <p15:guide id="9" pos="5083">
          <p15:clr>
            <a:srgbClr val="C35EA4"/>
          </p15:clr>
        </p15:guide>
        <p15:guide id="10" pos="5230">
          <p15:clr>
            <a:srgbClr val="C35EA4"/>
          </p15:clr>
        </p15:guide>
        <p15:guide id="11" pos="6323">
          <p15:clr>
            <a:srgbClr val="C35EA4"/>
          </p15:clr>
        </p15:guide>
        <p15:guide id="12" pos="6469">
          <p15:clr>
            <a:srgbClr val="C35EA4"/>
          </p15:clr>
        </p15:guide>
        <p15:guide id="16" pos="293">
          <p15:clr>
            <a:srgbClr val="F26B43"/>
          </p15:clr>
        </p15:guide>
        <p15:guide id="17" pos="7558">
          <p15:clr>
            <a:srgbClr val="F26B43"/>
          </p15:clr>
        </p15:guide>
        <p15:guide id="18" orient="horz" pos="751">
          <p15:clr>
            <a:srgbClr val="5ACBF0"/>
          </p15:clr>
        </p15:guide>
        <p15:guide id="19" orient="horz" pos="1366">
          <p15:clr>
            <a:srgbClr val="5ACBF0"/>
          </p15:clr>
        </p15:guide>
        <p15:guide id="20" orient="horz" pos="605">
          <p15:clr>
            <a:srgbClr val="5ACBF0"/>
          </p15:clr>
        </p15:guide>
        <p15:guide id="21" orient="horz" pos="1514">
          <p15:clr>
            <a:srgbClr val="5ACBF0"/>
          </p15:clr>
        </p15:guide>
        <p15:guide id="22" orient="horz" pos="2130">
          <p15:clr>
            <a:srgbClr val="5ACBF0"/>
          </p15:clr>
        </p15:guide>
        <p15:guide id="23" orient="horz" pos="2275">
          <p15:clr>
            <a:srgbClr val="5ACBF0"/>
          </p15:clr>
        </p15:guide>
        <p15:guide id="25" orient="horz" pos="283">
          <p15:clr>
            <a:srgbClr val="F26B43"/>
          </p15:clr>
        </p15:guide>
        <p15:guide id="26" orient="horz" pos="4120">
          <p15:clr>
            <a:srgbClr val="F26B43"/>
          </p15:clr>
        </p15:guide>
        <p15:guide id="27" orient="horz" pos="2891">
          <p15:clr>
            <a:srgbClr val="5ACBF0"/>
          </p15:clr>
        </p15:guide>
        <p15:guide id="28" orient="horz" pos="3038">
          <p15:clr>
            <a:srgbClr val="5ACBF0"/>
          </p15:clr>
        </p15:guide>
        <p15:guide id="29" orient="horz" pos="3654">
          <p15:clr>
            <a:srgbClr val="5ACBF0"/>
          </p15:clr>
        </p15:guide>
        <p15:guide id="30" orient="horz" pos="3800">
          <p15:clr>
            <a:srgbClr val="5ACBF0"/>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s://learn.microsoft.com/en-us/deployoffice/deployment-guide-microsoft-365-apps" TargetMode="External"/><Relationship Id="rId13" Type="http://schemas.openxmlformats.org/officeDocument/2006/relationships/image" Target="../media/image11.jpeg"/><Relationship Id="rId3" Type="http://schemas.openxmlformats.org/officeDocument/2006/relationships/image" Target="../media/image4.svg"/><Relationship Id="rId7" Type="http://schemas.openxmlformats.org/officeDocument/2006/relationships/image" Target="../media/image7.svg"/><Relationship Id="rId12" Type="http://schemas.openxmlformats.org/officeDocument/2006/relationships/image" Target="../media/image10.jpe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6.png"/><Relationship Id="rId11" Type="http://schemas.openxmlformats.org/officeDocument/2006/relationships/image" Target="../media/image9.jpeg"/><Relationship Id="rId5" Type="http://schemas.openxmlformats.org/officeDocument/2006/relationships/image" Target="../media/image5.jpeg"/><Relationship Id="rId10" Type="http://schemas.openxmlformats.org/officeDocument/2006/relationships/hyperlink" Target="https://learn.microsoft.com/en-us/microsoft-365/enterprise/network-and-migration-planning?view=o365-worldwide" TargetMode="External"/><Relationship Id="rId4" Type="http://schemas.openxmlformats.org/officeDocument/2006/relationships/hyperlink" Target="https://learn.microsoft.com/en-us/office365/customlearning/champ_o365guide" TargetMode="External"/><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bk object 18">
            <a:extLst>
              <a:ext uri="{FF2B5EF4-FFF2-40B4-BE49-F238E27FC236}">
                <a16:creationId xmlns:a16="http://schemas.microsoft.com/office/drawing/2014/main" id="{20B3B81C-E107-4786-8993-F9E9D3FB274B}"/>
              </a:ext>
              <a:ext uri="{C183D7F6-B498-43B3-948B-1728B52AA6E4}">
                <adec:decorative xmlns:adec="http://schemas.microsoft.com/office/drawing/2017/decorative" val="1"/>
              </a:ext>
            </a:extLst>
          </p:cNvPr>
          <p:cNvSpPr/>
          <p:nvPr/>
        </p:nvSpPr>
        <p:spPr>
          <a:xfrm>
            <a:off x="-5994" y="-1"/>
            <a:ext cx="7778394" cy="45720"/>
          </a:xfrm>
          <a:custGeom>
            <a:avLst/>
            <a:gdLst/>
            <a:ahLst/>
            <a:cxnLst/>
            <a:rect l="l" t="t" r="r" b="b"/>
            <a:pathLst>
              <a:path w="7772400" h="118109">
                <a:moveTo>
                  <a:pt x="0" y="118109"/>
                </a:moveTo>
                <a:lnTo>
                  <a:pt x="7772400" y="118109"/>
                </a:lnTo>
                <a:lnTo>
                  <a:pt x="7772400" y="0"/>
                </a:lnTo>
                <a:lnTo>
                  <a:pt x="0" y="0"/>
                </a:lnTo>
                <a:lnTo>
                  <a:pt x="0" y="118109"/>
                </a:lnTo>
                <a:close/>
              </a:path>
            </a:pathLst>
          </a:custGeom>
          <a:solidFill>
            <a:srgbClr val="0078D4"/>
          </a:solidFill>
        </p:spPr>
        <p:txBody>
          <a:bodyPr wrap="square" lIns="0" tIns="0" rIns="0" bIns="0" rtlCol="0"/>
          <a:lstStyle/>
          <a:p>
            <a:endParaRPr/>
          </a:p>
        </p:txBody>
      </p:sp>
      <p:pic>
        <p:nvPicPr>
          <p:cNvPr id="39" name="Graphic 38" descr="Icon: Finger pushing button">
            <a:extLst>
              <a:ext uri="{FF2B5EF4-FFF2-40B4-BE49-F238E27FC236}">
                <a16:creationId xmlns:a16="http://schemas.microsoft.com/office/drawing/2014/main" id="{75074604-F8A6-4607-8D12-4668BE96F81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44499" y="201897"/>
            <a:ext cx="752475" cy="752475"/>
          </a:xfrm>
          <a:prstGeom prst="rect">
            <a:avLst/>
          </a:prstGeom>
        </p:spPr>
      </p:pic>
      <p:sp>
        <p:nvSpPr>
          <p:cNvPr id="2" name="object 2"/>
          <p:cNvSpPr txBox="1"/>
          <p:nvPr/>
        </p:nvSpPr>
        <p:spPr>
          <a:xfrm>
            <a:off x="1346973" y="172127"/>
            <a:ext cx="6394806" cy="800219"/>
          </a:xfrm>
          <a:prstGeom prst="rect">
            <a:avLst/>
          </a:prstGeom>
        </p:spPr>
        <p:txBody>
          <a:bodyPr vert="horz" wrap="square" lIns="0" tIns="0" rIns="0" bIns="0" rtlCol="0">
            <a:spAutoFit/>
          </a:bodyPr>
          <a:lstStyle/>
          <a:p>
            <a:pPr marL="12700">
              <a:lnSpc>
                <a:spcPct val="100000"/>
              </a:lnSpc>
            </a:pPr>
            <a:r>
              <a:rPr lang="en-US" sz="2000" dirty="0">
                <a:solidFill>
                  <a:srgbClr val="0078D4"/>
                </a:solidFill>
                <a:latin typeface="Segoe Semibold" panose="020B0702040504020203" pitchFamily="34" charset="0"/>
                <a:cs typeface="Segoe UI"/>
              </a:rPr>
              <a:t>Ready for a successful rollout?</a:t>
            </a:r>
          </a:p>
          <a:p>
            <a:pPr marL="12700">
              <a:lnSpc>
                <a:spcPct val="100000"/>
              </a:lnSpc>
            </a:pPr>
            <a:r>
              <a:rPr lang="en-US" sz="1600" dirty="0">
                <a:solidFill>
                  <a:srgbClr val="0078D4"/>
                </a:solidFill>
                <a:latin typeface="+mj-lt"/>
                <a:cs typeface="Segoe UI"/>
              </a:rPr>
              <a:t>Get started with help from </a:t>
            </a:r>
            <a:r>
              <a:rPr lang="en-US" sz="1600" i="1" spc="-5" dirty="0">
                <a:solidFill>
                  <a:srgbClr val="FFC000"/>
                </a:solidFill>
                <a:latin typeface="+mj-lt"/>
                <a:cs typeface="Segoe UI"/>
              </a:rPr>
              <a:t>[Insert Partner Name] </a:t>
            </a:r>
            <a:r>
              <a:rPr lang="en-US" sz="1600" dirty="0">
                <a:solidFill>
                  <a:srgbClr val="0078D4"/>
                </a:solidFill>
                <a:latin typeface="+mj-lt"/>
                <a:cs typeface="Segoe UI"/>
              </a:rPr>
              <a:t>+ Microsoft FastTrack</a:t>
            </a:r>
          </a:p>
        </p:txBody>
      </p:sp>
      <p:sp>
        <p:nvSpPr>
          <p:cNvPr id="3" name="object 3"/>
          <p:cNvSpPr txBox="1"/>
          <p:nvPr/>
        </p:nvSpPr>
        <p:spPr>
          <a:xfrm>
            <a:off x="468580" y="1015841"/>
            <a:ext cx="6846009" cy="738664"/>
          </a:xfrm>
          <a:prstGeom prst="rect">
            <a:avLst/>
          </a:prstGeom>
        </p:spPr>
        <p:txBody>
          <a:bodyPr vert="horz" wrap="square" lIns="0" tIns="0" rIns="0" bIns="0" rtlCol="0">
            <a:spAutoFit/>
          </a:bodyPr>
          <a:lstStyle/>
          <a:p>
            <a:pPr marL="12700" marR="5080">
              <a:lnSpc>
                <a:spcPct val="100000"/>
              </a:lnSpc>
            </a:pPr>
            <a:r>
              <a:rPr lang="en-US" sz="1200" dirty="0">
                <a:solidFill>
                  <a:srgbClr val="231F20"/>
                </a:solidFill>
                <a:latin typeface="Segoe UI"/>
                <a:cs typeface="Segoe UI"/>
              </a:rPr>
              <a:t>Moving from on-premises solutions to the cloud can be challenging. Is your organization ready? A good starting point in putting your plan together is to think through key details that are often overlooked. To help ensure an optimal transition, check out the questions below to assess organizational readiness and ways to get started.</a:t>
            </a:r>
          </a:p>
        </p:txBody>
      </p:sp>
      <p:graphicFrame>
        <p:nvGraphicFramePr>
          <p:cNvPr id="18" name="object 18"/>
          <p:cNvGraphicFramePr>
            <a:graphicFrameLocks noGrp="1"/>
          </p:cNvGraphicFramePr>
          <p:nvPr>
            <p:extLst>
              <p:ext uri="{D42A27DB-BD31-4B8C-83A1-F6EECF244321}">
                <p14:modId xmlns:p14="http://schemas.microsoft.com/office/powerpoint/2010/main" val="839253473"/>
              </p:ext>
            </p:extLst>
          </p:nvPr>
        </p:nvGraphicFramePr>
        <p:xfrm>
          <a:off x="457202" y="1827878"/>
          <a:ext cx="6846008" cy="960627"/>
        </p:xfrm>
        <a:graphic>
          <a:graphicData uri="http://schemas.openxmlformats.org/drawingml/2006/table">
            <a:tbl>
              <a:tblPr firstRow="1" bandRow="1">
                <a:tableStyleId>{2D5ABB26-0587-4C30-8999-92F81FD0307C}</a:tableStyleId>
              </a:tblPr>
              <a:tblGrid>
                <a:gridCol w="4495798">
                  <a:extLst>
                    <a:ext uri="{9D8B030D-6E8A-4147-A177-3AD203B41FA5}">
                      <a16:colId xmlns:a16="http://schemas.microsoft.com/office/drawing/2014/main" val="20000"/>
                    </a:ext>
                  </a:extLst>
                </a:gridCol>
                <a:gridCol w="2350210">
                  <a:extLst>
                    <a:ext uri="{9D8B030D-6E8A-4147-A177-3AD203B41FA5}">
                      <a16:colId xmlns:a16="http://schemas.microsoft.com/office/drawing/2014/main" val="20001"/>
                    </a:ext>
                  </a:extLst>
                </a:gridCol>
              </a:tblGrid>
              <a:tr h="960627">
                <a:tc>
                  <a:txBody>
                    <a:bodyPr/>
                    <a:lstStyle/>
                    <a:p>
                      <a:pPr marL="1028700" indent="0">
                        <a:lnSpc>
                          <a:spcPct val="100000"/>
                        </a:lnSpc>
                        <a:spcBef>
                          <a:spcPts val="600"/>
                        </a:spcBef>
                        <a:buFontTx/>
                        <a:buNone/>
                        <a:tabLst>
                          <a:tab pos="918210" algn="l"/>
                        </a:tabLst>
                      </a:pPr>
                      <a:r>
                        <a:rPr lang="en-US" sz="1000" b="0" spc="-5" dirty="0">
                          <a:solidFill>
                            <a:schemeClr val="tx1"/>
                          </a:solidFill>
                          <a:latin typeface="+mj-lt"/>
                          <a:cs typeface="Segoe UI"/>
                        </a:rPr>
                        <a:t>Do you know which stakeholders are going to be key in your project’s success?</a:t>
                      </a:r>
                    </a:p>
                    <a:p>
                      <a:pPr marL="1019175" lvl="1" indent="-114300">
                        <a:lnSpc>
                          <a:spcPct val="100000"/>
                        </a:lnSpc>
                        <a:spcBef>
                          <a:spcPts val="600"/>
                        </a:spcBef>
                        <a:buClr>
                          <a:schemeClr val="bg1"/>
                        </a:buClr>
                        <a:buChar char="•"/>
                        <a:tabLst>
                          <a:tab pos="1019810" algn="l"/>
                        </a:tabLst>
                      </a:pPr>
                      <a:r>
                        <a:rPr lang="en-US" sz="1000" u="none" dirty="0">
                          <a:solidFill>
                            <a:schemeClr val="accent1"/>
                          </a:solidFill>
                          <a:latin typeface="+mn-lt"/>
                          <a:cs typeface="Segoe UI"/>
                        </a:rPr>
                        <a:t>It’s important to </a:t>
                      </a:r>
                      <a:r>
                        <a:rPr lang="en-US" sz="1000" u="none" dirty="0">
                          <a:solidFill>
                            <a:schemeClr val="accent1"/>
                          </a:solidFill>
                          <a:latin typeface="+mj-lt"/>
                          <a:cs typeface="Segoe UI"/>
                        </a:rPr>
                        <a:t>identify key stakeholders</a:t>
                      </a:r>
                      <a:r>
                        <a:rPr lang="en-US" sz="1000" u="none" dirty="0">
                          <a:solidFill>
                            <a:schemeClr val="accent1"/>
                          </a:solidFill>
                          <a:latin typeface="+mn-lt"/>
                          <a:cs typeface="Segoe UI"/>
                        </a:rPr>
                        <a:t> such as </a:t>
                      </a:r>
                      <a:r>
                        <a:rPr lang="en-US" sz="1000" u="none" dirty="0">
                          <a:solidFill>
                            <a:schemeClr val="accent1"/>
                          </a:solidFill>
                          <a:latin typeface="+mn-lt"/>
                          <a:cs typeface="Segoe UI"/>
                          <a:hlinkClick r:id="rId4">
                            <a:extLst>
                              <a:ext uri="{A12FA001-AC4F-418D-AE19-62706E023703}">
                                <ahyp:hlinkClr xmlns:ahyp="http://schemas.microsoft.com/office/drawing/2018/hyperlinkcolor" val="tx"/>
                              </a:ext>
                            </a:extLst>
                          </a:hlinkClick>
                        </a:rPr>
                        <a:t>executive sponsors, success owners, and champions</a:t>
                      </a:r>
                      <a:r>
                        <a:rPr lang="en-US" sz="1000" u="none" dirty="0">
                          <a:solidFill>
                            <a:schemeClr val="accent1"/>
                          </a:solidFill>
                          <a:latin typeface="+mn-lt"/>
                          <a:cs typeface="Segoe UI"/>
                        </a:rPr>
                        <a:t>. </a:t>
                      </a:r>
                    </a:p>
                  </a:txBody>
                  <a:tcPr marL="274320" marR="274320" marT="78105" marB="82296" anchor="ctr">
                    <a:lnL>
                      <a:noFill/>
                    </a:lnL>
                    <a:lnR>
                      <a:noFill/>
                    </a:lnR>
                    <a:lnT w="38100" cap="flat" cmpd="sng" algn="ctr">
                      <a:solidFill>
                        <a:srgbClr val="0078D4"/>
                      </a:solidFill>
                      <a:prstDash val="solid"/>
                      <a:round/>
                      <a:headEnd type="none" w="med" len="med"/>
                      <a:tailEnd type="none" w="med" len="med"/>
                    </a:lnT>
                    <a:lnB w="38100" cap="flat" cmpd="sng" algn="ctr">
                      <a:solidFill>
                        <a:srgbClr val="0078D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42240" marR="271780">
                        <a:lnSpc>
                          <a:spcPct val="100000"/>
                        </a:lnSpc>
                        <a:spcBef>
                          <a:spcPts val="600"/>
                        </a:spcBef>
                      </a:pPr>
                      <a:r>
                        <a:rPr lang="en-US" sz="1000" b="1" spc="-5" dirty="0">
                          <a:solidFill>
                            <a:srgbClr val="0078D4"/>
                          </a:solidFill>
                          <a:latin typeface="+mn-lt"/>
                          <a:cs typeface="Segoe UI"/>
                        </a:rPr>
                        <a:t>Pro Tip: </a:t>
                      </a:r>
                      <a:r>
                        <a:rPr lang="en-US" sz="1000" spc="-5" dirty="0">
                          <a:latin typeface="+mn-lt"/>
                          <a:cs typeface="Segoe UI"/>
                        </a:rPr>
                        <a:t>Customers who have an actively engaged executive sponsor are more successful than those without.</a:t>
                      </a:r>
                    </a:p>
                  </a:txBody>
                  <a:tcPr marL="0" marR="0" marT="78105" marB="82296" anchor="ctr">
                    <a:lnL>
                      <a:noFill/>
                    </a:lnL>
                    <a:lnR>
                      <a:noFill/>
                    </a:lnR>
                    <a:lnT w="38100" cap="flat" cmpd="sng" algn="ctr">
                      <a:solidFill>
                        <a:srgbClr val="0078D4"/>
                      </a:solidFill>
                      <a:prstDash val="solid"/>
                      <a:round/>
                      <a:headEnd type="none" w="med" len="med"/>
                      <a:tailEnd type="none" w="med" len="med"/>
                    </a:lnT>
                    <a:lnB w="38100" cap="flat" cmpd="sng" algn="ctr">
                      <a:solidFill>
                        <a:srgbClr val="0078D4"/>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pic>
        <p:nvPicPr>
          <p:cNvPr id="9" name="Picture 8" descr="Person using laptop">
            <a:extLst>
              <a:ext uri="{FF2B5EF4-FFF2-40B4-BE49-F238E27FC236}">
                <a16:creationId xmlns:a16="http://schemas.microsoft.com/office/drawing/2014/main" id="{7412AA75-177D-490A-32EF-4E5ECFB656E6}"/>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1359" t="5050" r="8487" b="10223"/>
          <a:stretch/>
        </p:blipFill>
        <p:spPr>
          <a:xfrm>
            <a:off x="500436" y="1897560"/>
            <a:ext cx="1142877" cy="806356"/>
          </a:xfrm>
          <a:prstGeom prst="rect">
            <a:avLst/>
          </a:prstGeom>
        </p:spPr>
      </p:pic>
      <p:grpSp>
        <p:nvGrpSpPr>
          <p:cNvPr id="46" name="Group 45">
            <a:extLst>
              <a:ext uri="{FF2B5EF4-FFF2-40B4-BE49-F238E27FC236}">
                <a16:creationId xmlns:a16="http://schemas.microsoft.com/office/drawing/2014/main" id="{99984157-711B-47FD-9CCB-DDF4E8E1D6FD}"/>
              </a:ext>
              <a:ext uri="{C183D7F6-B498-43B3-948B-1728B52AA6E4}">
                <adec:decorative xmlns:adec="http://schemas.microsoft.com/office/drawing/2017/decorative" val="1"/>
              </a:ext>
            </a:extLst>
          </p:cNvPr>
          <p:cNvGrpSpPr/>
          <p:nvPr/>
        </p:nvGrpSpPr>
        <p:grpSpPr>
          <a:xfrm>
            <a:off x="6922210" y="1830214"/>
            <a:ext cx="381000" cy="381000"/>
            <a:chOff x="6922210" y="2117389"/>
            <a:chExt cx="381000" cy="381000"/>
          </a:xfrm>
        </p:grpSpPr>
        <p:sp>
          <p:nvSpPr>
            <p:cNvPr id="44" name="Right Triangle 43">
              <a:extLst>
                <a:ext uri="{FF2B5EF4-FFF2-40B4-BE49-F238E27FC236}">
                  <a16:creationId xmlns:a16="http://schemas.microsoft.com/office/drawing/2014/main" id="{81CDEE47-07AB-453D-9A95-469A36D92F5F}"/>
                </a:ext>
              </a:extLst>
            </p:cNvPr>
            <p:cNvSpPr/>
            <p:nvPr/>
          </p:nvSpPr>
          <p:spPr>
            <a:xfrm rot="10800000">
              <a:off x="6922210" y="2117389"/>
              <a:ext cx="381000" cy="381000"/>
            </a:xfrm>
            <a:prstGeom prst="rtTriangle">
              <a:avLst/>
            </a:prstGeom>
            <a:solidFill>
              <a:srgbClr val="0078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Graphic 44" descr="Checkmark">
              <a:extLst>
                <a:ext uri="{FF2B5EF4-FFF2-40B4-BE49-F238E27FC236}">
                  <a16:creationId xmlns:a16="http://schemas.microsoft.com/office/drawing/2014/main" id="{5C3CE426-EAC3-4A68-A0AF-18980340421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112710" y="2132156"/>
              <a:ext cx="159253" cy="159253"/>
            </a:xfrm>
            <a:prstGeom prst="rect">
              <a:avLst/>
            </a:prstGeom>
          </p:spPr>
        </p:pic>
      </p:grpSp>
      <p:graphicFrame>
        <p:nvGraphicFramePr>
          <p:cNvPr id="107" name="object 18">
            <a:extLst>
              <a:ext uri="{FF2B5EF4-FFF2-40B4-BE49-F238E27FC236}">
                <a16:creationId xmlns:a16="http://schemas.microsoft.com/office/drawing/2014/main" id="{86AA1016-C730-46B0-859F-73293CC3A957}"/>
              </a:ext>
            </a:extLst>
          </p:cNvPr>
          <p:cNvGraphicFramePr>
            <a:graphicFrameLocks noGrp="1"/>
          </p:cNvGraphicFramePr>
          <p:nvPr>
            <p:extLst>
              <p:ext uri="{D42A27DB-BD31-4B8C-83A1-F6EECF244321}">
                <p14:modId xmlns:p14="http://schemas.microsoft.com/office/powerpoint/2010/main" val="246268421"/>
              </p:ext>
            </p:extLst>
          </p:nvPr>
        </p:nvGraphicFramePr>
        <p:xfrm>
          <a:off x="457202" y="2844976"/>
          <a:ext cx="6846008" cy="1083059"/>
        </p:xfrm>
        <a:graphic>
          <a:graphicData uri="http://schemas.openxmlformats.org/drawingml/2006/table">
            <a:tbl>
              <a:tblPr firstRow="1" bandRow="1">
                <a:tableStyleId>{2D5ABB26-0587-4C30-8999-92F81FD0307C}</a:tableStyleId>
              </a:tblPr>
              <a:tblGrid>
                <a:gridCol w="4495798">
                  <a:extLst>
                    <a:ext uri="{9D8B030D-6E8A-4147-A177-3AD203B41FA5}">
                      <a16:colId xmlns:a16="http://schemas.microsoft.com/office/drawing/2014/main" val="20000"/>
                    </a:ext>
                  </a:extLst>
                </a:gridCol>
                <a:gridCol w="2350210">
                  <a:extLst>
                    <a:ext uri="{9D8B030D-6E8A-4147-A177-3AD203B41FA5}">
                      <a16:colId xmlns:a16="http://schemas.microsoft.com/office/drawing/2014/main" val="20001"/>
                    </a:ext>
                  </a:extLst>
                </a:gridCol>
              </a:tblGrid>
              <a:tr h="1083059">
                <a:tc>
                  <a:txBody>
                    <a:bodyPr/>
                    <a:lstStyle/>
                    <a:p>
                      <a:pPr marL="164592" indent="0">
                        <a:lnSpc>
                          <a:spcPct val="100000"/>
                        </a:lnSpc>
                        <a:spcBef>
                          <a:spcPts val="600"/>
                        </a:spcBef>
                        <a:buFontTx/>
                        <a:buNone/>
                        <a:tabLst>
                          <a:tab pos="918210" algn="l"/>
                        </a:tabLst>
                      </a:pPr>
                      <a:r>
                        <a:rPr lang="en-US" sz="1000" b="0" dirty="0">
                          <a:solidFill>
                            <a:schemeClr val="tx1"/>
                          </a:solidFill>
                          <a:latin typeface="+mj-lt"/>
                          <a:cs typeface="Segoe UI"/>
                        </a:rPr>
                        <a:t>Have you defined the business goals and challenges </a:t>
                      </a:r>
                      <a:br>
                        <a:rPr lang="en-US" sz="1000" b="0" dirty="0">
                          <a:solidFill>
                            <a:schemeClr val="tx1"/>
                          </a:solidFill>
                          <a:latin typeface="+mj-lt"/>
                          <a:cs typeface="Segoe UI"/>
                        </a:rPr>
                      </a:br>
                      <a:r>
                        <a:rPr lang="en-US" sz="1000" b="0" dirty="0">
                          <a:solidFill>
                            <a:schemeClr val="tx1"/>
                          </a:solidFill>
                          <a:latin typeface="+mj-lt"/>
                          <a:cs typeface="Segoe UI"/>
                        </a:rPr>
                        <a:t>you are trying to address?</a:t>
                      </a:r>
                    </a:p>
                    <a:p>
                      <a:pPr marL="169863" lvl="1" indent="0">
                        <a:lnSpc>
                          <a:spcPct val="100000"/>
                        </a:lnSpc>
                        <a:spcBef>
                          <a:spcPts val="0"/>
                        </a:spcBef>
                        <a:buNone/>
                        <a:tabLst>
                          <a:tab pos="1019810" algn="l"/>
                        </a:tabLst>
                      </a:pPr>
                      <a:endParaRPr lang="en-US" sz="1000" spc="-5" dirty="0">
                        <a:solidFill>
                          <a:srgbClr val="0078D4"/>
                        </a:solidFill>
                        <a:latin typeface="+mn-lt"/>
                        <a:cs typeface="Segoe UI"/>
                      </a:endParaRPr>
                    </a:p>
                    <a:p>
                      <a:pPr marL="169863" lvl="1" indent="0">
                        <a:lnSpc>
                          <a:spcPct val="100000"/>
                        </a:lnSpc>
                        <a:spcBef>
                          <a:spcPts val="0"/>
                        </a:spcBef>
                        <a:buNone/>
                        <a:tabLst>
                          <a:tab pos="1019810" algn="l"/>
                        </a:tabLst>
                      </a:pPr>
                      <a:r>
                        <a:rPr lang="en-US" sz="1000" spc="-5" dirty="0">
                          <a:solidFill>
                            <a:srgbClr val="0078D4"/>
                          </a:solidFill>
                          <a:latin typeface="+mn-lt"/>
                          <a:cs typeface="Segoe UI"/>
                        </a:rPr>
                        <a:t>Get started with the </a:t>
                      </a:r>
                      <a:r>
                        <a:rPr lang="en-US" sz="1000" spc="-5" dirty="0">
                          <a:solidFill>
                            <a:srgbClr val="0078D4"/>
                          </a:solidFill>
                          <a:latin typeface="+mn-lt"/>
                          <a:cs typeface="Segoe UI"/>
                          <a:hlinkClick r:id="rId8">
                            <a:extLst>
                              <a:ext uri="{A12FA001-AC4F-418D-AE19-62706E023703}">
                                <ahyp:hlinkClr xmlns:ahyp="http://schemas.microsoft.com/office/drawing/2018/hyperlinkcolor" val="tx"/>
                              </a:ext>
                            </a:extLst>
                          </a:hlinkClick>
                        </a:rPr>
                        <a:t>Microsoft 365 planning guide</a:t>
                      </a:r>
                      <a:r>
                        <a:rPr lang="en-US" sz="1000" spc="-5" dirty="0">
                          <a:solidFill>
                            <a:srgbClr val="0078D4"/>
                          </a:solidFill>
                          <a:latin typeface="+mn-lt"/>
                          <a:cs typeface="Segoe UI"/>
                        </a:rPr>
                        <a:t> to</a:t>
                      </a:r>
                    </a:p>
                    <a:p>
                      <a:pPr marL="169863" lvl="1" indent="0">
                        <a:lnSpc>
                          <a:spcPct val="100000"/>
                        </a:lnSpc>
                        <a:spcBef>
                          <a:spcPts val="0"/>
                        </a:spcBef>
                        <a:buNone/>
                        <a:tabLst>
                          <a:tab pos="1019810" algn="l"/>
                        </a:tabLst>
                      </a:pPr>
                      <a:r>
                        <a:rPr lang="en-US" sz="1000" spc="-5" dirty="0">
                          <a:solidFill>
                            <a:srgbClr val="0078D4"/>
                          </a:solidFill>
                          <a:latin typeface="+mn-lt"/>
                          <a:cs typeface="Segoe UI"/>
                        </a:rPr>
                        <a:t>clearly identify scenarios that will help your users</a:t>
                      </a:r>
                    </a:p>
                    <a:p>
                      <a:pPr marL="169863" lvl="1" indent="0">
                        <a:lnSpc>
                          <a:spcPct val="100000"/>
                        </a:lnSpc>
                        <a:spcBef>
                          <a:spcPts val="0"/>
                        </a:spcBef>
                        <a:buNone/>
                        <a:tabLst>
                          <a:tab pos="1019810" algn="l"/>
                        </a:tabLst>
                      </a:pPr>
                      <a:r>
                        <a:rPr lang="en-US" sz="1000" spc="-5" dirty="0">
                          <a:solidFill>
                            <a:srgbClr val="0078D4"/>
                          </a:solidFill>
                          <a:latin typeface="+mn-lt"/>
                          <a:cs typeface="Segoe UI"/>
                        </a:rPr>
                        <a:t>achieve more.</a:t>
                      </a:r>
                    </a:p>
                  </a:txBody>
                  <a:tcPr marL="0" marR="731520" marT="78105" marB="82296" anchor="ctr">
                    <a:lnL>
                      <a:noFill/>
                    </a:lnL>
                    <a:lnR>
                      <a:noFill/>
                    </a:lnR>
                    <a:lnT w="38100" cap="flat" cmpd="sng" algn="ctr">
                      <a:solidFill>
                        <a:srgbClr val="0078D4"/>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42240" marR="223520">
                        <a:lnSpc>
                          <a:spcPct val="100000"/>
                        </a:lnSpc>
                        <a:spcBef>
                          <a:spcPts val="615"/>
                        </a:spcBef>
                      </a:pPr>
                      <a:r>
                        <a:rPr lang="en-US" sz="1000" b="1" kern="1200" spc="-5" dirty="0">
                          <a:solidFill>
                            <a:srgbClr val="0078D4"/>
                          </a:solidFill>
                          <a:latin typeface="+mn-lt"/>
                          <a:ea typeface="+mn-ea"/>
                          <a:cs typeface="Segoe UI"/>
                        </a:rPr>
                        <a:t>Pro Tip: </a:t>
                      </a:r>
                      <a:r>
                        <a:rPr lang="en-US" sz="1000" spc="-5" dirty="0">
                          <a:latin typeface="+mn-lt"/>
                          <a:cs typeface="Segoe UI"/>
                        </a:rPr>
                        <a:t>Clarity about your goals and objectives is key; we can work with you to define a plan to successfully deliver value to your end users </a:t>
                      </a:r>
                      <a:r>
                        <a:rPr lang="en-US" sz="1000" b="0" i="0" spc="-5" dirty="0">
                          <a:solidFill>
                            <a:schemeClr val="tx1"/>
                          </a:solidFill>
                          <a:latin typeface="+mn-lt"/>
                          <a:cs typeface="Segoe UI"/>
                        </a:rPr>
                        <a:t>with </a:t>
                      </a:r>
                      <a:r>
                        <a:rPr lang="en-US" sz="1000" b="1" i="1" spc="-5" dirty="0">
                          <a:solidFill>
                            <a:schemeClr val="tx1"/>
                          </a:solidFill>
                          <a:latin typeface="+mn-lt"/>
                          <a:cs typeface="Segoe UI"/>
                        </a:rPr>
                        <a:t>[Insert Partner Workshop name]</a:t>
                      </a:r>
                      <a:r>
                        <a:rPr lang="en-US" sz="1000" b="1" i="1" kern="1200" spc="-5" dirty="0">
                          <a:solidFill>
                            <a:schemeClr val="tx1"/>
                          </a:solidFill>
                          <a:latin typeface="+mn-lt"/>
                          <a:ea typeface="+mn-ea"/>
                          <a:cs typeface="Segoe UI"/>
                        </a:rPr>
                        <a:t>.</a:t>
                      </a:r>
                    </a:p>
                  </a:txBody>
                  <a:tcPr marL="0" marR="0" marT="78105" marB="82296" anchor="ctr">
                    <a:lnL>
                      <a:noFill/>
                    </a:lnL>
                    <a:lnR>
                      <a:noFill/>
                    </a:lnR>
                    <a:lnT w="38100" cap="flat" cmpd="sng" algn="ctr">
                      <a:solidFill>
                        <a:srgbClr val="0078D4"/>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pic>
        <p:nvPicPr>
          <p:cNvPr id="13" name="Picture 12" descr="Red dot with arrows pointing to it">
            <a:extLst>
              <a:ext uri="{FF2B5EF4-FFF2-40B4-BE49-F238E27FC236}">
                <a16:creationId xmlns:a16="http://schemas.microsoft.com/office/drawing/2014/main" id="{880C0461-824C-A040-329D-33ABFDC007F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694632" y="2983616"/>
            <a:ext cx="1248629" cy="832216"/>
          </a:xfrm>
          <a:prstGeom prst="rect">
            <a:avLst/>
          </a:prstGeom>
        </p:spPr>
      </p:pic>
      <p:grpSp>
        <p:nvGrpSpPr>
          <p:cNvPr id="138" name="Group 137">
            <a:extLst>
              <a:ext uri="{FF2B5EF4-FFF2-40B4-BE49-F238E27FC236}">
                <a16:creationId xmlns:a16="http://schemas.microsoft.com/office/drawing/2014/main" id="{F51E29F6-6995-4BD0-8785-65809C59FF8D}"/>
              </a:ext>
              <a:ext uri="{C183D7F6-B498-43B3-948B-1728B52AA6E4}">
                <adec:decorative xmlns:adec="http://schemas.microsoft.com/office/drawing/2017/decorative" val="1"/>
              </a:ext>
            </a:extLst>
          </p:cNvPr>
          <p:cNvGrpSpPr/>
          <p:nvPr/>
        </p:nvGrpSpPr>
        <p:grpSpPr>
          <a:xfrm>
            <a:off x="6922210" y="2857399"/>
            <a:ext cx="381000" cy="381000"/>
            <a:chOff x="6922210" y="2117389"/>
            <a:chExt cx="381000" cy="381000"/>
          </a:xfrm>
        </p:grpSpPr>
        <p:sp>
          <p:nvSpPr>
            <p:cNvPr id="139" name="Right Triangle 138">
              <a:extLst>
                <a:ext uri="{FF2B5EF4-FFF2-40B4-BE49-F238E27FC236}">
                  <a16:creationId xmlns:a16="http://schemas.microsoft.com/office/drawing/2014/main" id="{8D44E687-9178-4435-A83D-86D5F001E9C9}"/>
                </a:ext>
              </a:extLst>
            </p:cNvPr>
            <p:cNvSpPr/>
            <p:nvPr/>
          </p:nvSpPr>
          <p:spPr>
            <a:xfrm rot="10800000">
              <a:off x="6922210" y="2117389"/>
              <a:ext cx="381000" cy="381000"/>
            </a:xfrm>
            <a:prstGeom prst="rtTriangle">
              <a:avLst/>
            </a:prstGeom>
            <a:solidFill>
              <a:srgbClr val="0078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0" name="Graphic 139" descr="Checkmark">
              <a:extLst>
                <a:ext uri="{FF2B5EF4-FFF2-40B4-BE49-F238E27FC236}">
                  <a16:creationId xmlns:a16="http://schemas.microsoft.com/office/drawing/2014/main" id="{45184787-46A3-4566-A3E5-8D66778121B7}"/>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112710" y="2132156"/>
              <a:ext cx="159253" cy="159253"/>
            </a:xfrm>
            <a:prstGeom prst="rect">
              <a:avLst/>
            </a:prstGeom>
          </p:spPr>
        </p:pic>
      </p:grpSp>
      <p:graphicFrame>
        <p:nvGraphicFramePr>
          <p:cNvPr id="171" name="object 18">
            <a:extLst>
              <a:ext uri="{FF2B5EF4-FFF2-40B4-BE49-F238E27FC236}">
                <a16:creationId xmlns:a16="http://schemas.microsoft.com/office/drawing/2014/main" id="{C449B6A7-7D56-4177-B5B4-E1F31A39EEC3}"/>
              </a:ext>
            </a:extLst>
          </p:cNvPr>
          <p:cNvGraphicFramePr>
            <a:graphicFrameLocks noGrp="1"/>
          </p:cNvGraphicFramePr>
          <p:nvPr>
            <p:extLst>
              <p:ext uri="{D42A27DB-BD31-4B8C-83A1-F6EECF244321}">
                <p14:modId xmlns:p14="http://schemas.microsoft.com/office/powerpoint/2010/main" val="2334819468"/>
              </p:ext>
            </p:extLst>
          </p:nvPr>
        </p:nvGraphicFramePr>
        <p:xfrm>
          <a:off x="457202" y="3984506"/>
          <a:ext cx="6846008" cy="1532001"/>
        </p:xfrm>
        <a:graphic>
          <a:graphicData uri="http://schemas.openxmlformats.org/drawingml/2006/table">
            <a:tbl>
              <a:tblPr firstRow="1" bandRow="1">
                <a:tableStyleId>{2D5ABB26-0587-4C30-8999-92F81FD0307C}</a:tableStyleId>
              </a:tblPr>
              <a:tblGrid>
                <a:gridCol w="4495798">
                  <a:extLst>
                    <a:ext uri="{9D8B030D-6E8A-4147-A177-3AD203B41FA5}">
                      <a16:colId xmlns:a16="http://schemas.microsoft.com/office/drawing/2014/main" val="20000"/>
                    </a:ext>
                  </a:extLst>
                </a:gridCol>
                <a:gridCol w="2350210">
                  <a:extLst>
                    <a:ext uri="{9D8B030D-6E8A-4147-A177-3AD203B41FA5}">
                      <a16:colId xmlns:a16="http://schemas.microsoft.com/office/drawing/2014/main" val="20001"/>
                    </a:ext>
                  </a:extLst>
                </a:gridCol>
              </a:tblGrid>
              <a:tr h="1235458">
                <a:tc>
                  <a:txBody>
                    <a:bodyPr/>
                    <a:lstStyle/>
                    <a:p>
                      <a:pPr marL="914400" indent="227013">
                        <a:lnSpc>
                          <a:spcPct val="100000"/>
                        </a:lnSpc>
                        <a:spcBef>
                          <a:spcPts val="615"/>
                        </a:spcBef>
                        <a:buNone/>
                        <a:tabLst>
                          <a:tab pos="918210" algn="l"/>
                        </a:tabLst>
                      </a:pPr>
                      <a:r>
                        <a:rPr lang="en-US" sz="1000" b="1" dirty="0">
                          <a:solidFill>
                            <a:schemeClr val="tx1"/>
                          </a:solidFill>
                          <a:latin typeface="+mj-lt"/>
                          <a:cs typeface="Segoe UI"/>
                        </a:rPr>
                        <a:t>How will you approach your implementation?</a:t>
                      </a:r>
                    </a:p>
                    <a:p>
                      <a:pPr marL="914400" indent="227013">
                        <a:lnSpc>
                          <a:spcPct val="100000"/>
                        </a:lnSpc>
                        <a:spcBef>
                          <a:spcPts val="615"/>
                        </a:spcBef>
                        <a:buNone/>
                        <a:tabLst>
                          <a:tab pos="918210" algn="l"/>
                        </a:tabLst>
                      </a:pPr>
                      <a:endParaRPr lang="en-US" sz="1000" b="1" dirty="0">
                        <a:solidFill>
                          <a:schemeClr val="tx1"/>
                        </a:solidFill>
                        <a:latin typeface="+mj-lt"/>
                        <a:cs typeface="Segoe UI"/>
                      </a:endParaRPr>
                    </a:p>
                    <a:p>
                      <a:pPr marL="904875" marR="139700" lvl="1" indent="236538">
                        <a:lnSpc>
                          <a:spcPct val="100000"/>
                        </a:lnSpc>
                        <a:spcBef>
                          <a:spcPts val="0"/>
                        </a:spcBef>
                        <a:buNone/>
                        <a:tabLst>
                          <a:tab pos="1019810" algn="l"/>
                        </a:tabLst>
                      </a:pPr>
                      <a:r>
                        <a:rPr lang="en-US" sz="1000" spc="-15" dirty="0">
                          <a:solidFill>
                            <a:srgbClr val="0078D4"/>
                          </a:solidFill>
                          <a:latin typeface="+mn-lt"/>
                          <a:cs typeface="Segoe UI"/>
                        </a:rPr>
                        <a:t>It’s important to </a:t>
                      </a:r>
                      <a:r>
                        <a:rPr lang="en-US" sz="1000" spc="-15" dirty="0">
                          <a:solidFill>
                            <a:srgbClr val="0078D4"/>
                          </a:solidFill>
                          <a:latin typeface="+mn-lt"/>
                          <a:cs typeface="Segoe UI"/>
                          <a:hlinkClick r:id="rId10">
                            <a:extLst>
                              <a:ext uri="{A12FA001-AC4F-418D-AE19-62706E023703}">
                                <ahyp:hlinkClr xmlns:ahyp="http://schemas.microsoft.com/office/drawing/2018/hyperlinkcolor" val="tx"/>
                              </a:ext>
                            </a:extLst>
                          </a:hlinkClick>
                        </a:rPr>
                        <a:t>assess your current environment</a:t>
                      </a:r>
                      <a:endParaRPr lang="en-US" sz="1000" spc="-15" dirty="0">
                        <a:solidFill>
                          <a:srgbClr val="0078D4"/>
                        </a:solidFill>
                        <a:latin typeface="+mn-lt"/>
                        <a:cs typeface="Segoe UI"/>
                      </a:endParaRPr>
                    </a:p>
                    <a:p>
                      <a:pPr marL="904875" marR="139700" lvl="1" indent="236538">
                        <a:lnSpc>
                          <a:spcPct val="100000"/>
                        </a:lnSpc>
                        <a:spcBef>
                          <a:spcPts val="0"/>
                        </a:spcBef>
                        <a:buNone/>
                        <a:tabLst>
                          <a:tab pos="1019810" algn="l"/>
                        </a:tabLst>
                      </a:pPr>
                      <a:r>
                        <a:rPr lang="en-US" sz="1000" spc="-15" dirty="0">
                          <a:solidFill>
                            <a:srgbClr val="0078D4"/>
                          </a:solidFill>
                          <a:latin typeface="+mn-lt"/>
                          <a:cs typeface="Segoe UI"/>
                        </a:rPr>
                        <a:t>and identify the role your internal team will play as</a:t>
                      </a:r>
                    </a:p>
                    <a:p>
                      <a:pPr marL="904875" marR="139700" lvl="1" indent="236538">
                        <a:lnSpc>
                          <a:spcPct val="100000"/>
                        </a:lnSpc>
                        <a:spcBef>
                          <a:spcPts val="0"/>
                        </a:spcBef>
                        <a:buNone/>
                        <a:tabLst>
                          <a:tab pos="1019810" algn="l"/>
                        </a:tabLst>
                      </a:pPr>
                      <a:r>
                        <a:rPr lang="en-US" sz="1000" spc="-15" dirty="0">
                          <a:solidFill>
                            <a:srgbClr val="0078D4"/>
                          </a:solidFill>
                          <a:latin typeface="+mn-lt"/>
                          <a:cs typeface="Segoe UI"/>
                        </a:rPr>
                        <a:t>well as the additional resources and support you</a:t>
                      </a:r>
                    </a:p>
                    <a:p>
                      <a:pPr marL="904875" marR="139700" lvl="1" indent="236538">
                        <a:lnSpc>
                          <a:spcPct val="100000"/>
                        </a:lnSpc>
                        <a:spcBef>
                          <a:spcPts val="0"/>
                        </a:spcBef>
                        <a:buNone/>
                        <a:tabLst>
                          <a:tab pos="1019810" algn="l"/>
                        </a:tabLst>
                      </a:pPr>
                      <a:r>
                        <a:rPr lang="en-US" sz="1000" spc="-15" dirty="0">
                          <a:solidFill>
                            <a:srgbClr val="0078D4"/>
                          </a:solidFill>
                          <a:latin typeface="+mn-lt"/>
                          <a:cs typeface="Segoe UI"/>
                        </a:rPr>
                        <a:t>may need from us. </a:t>
                      </a:r>
                      <a:endParaRPr lang="en-US" sz="1000" kern="1200" spc="-15" dirty="0">
                        <a:solidFill>
                          <a:srgbClr val="0078D4"/>
                        </a:solidFill>
                        <a:latin typeface="+mn-lt"/>
                        <a:ea typeface="+mn-ea"/>
                        <a:cs typeface="Segoe UI"/>
                      </a:endParaRPr>
                    </a:p>
                  </a:txBody>
                  <a:tcPr marL="365760" marR="0" marT="78105" marB="82296" anchor="ctr">
                    <a:lnL>
                      <a:noFill/>
                    </a:lnL>
                    <a:lnR>
                      <a:noFill/>
                    </a:lnR>
                    <a:lnT w="38100" cap="flat" cmpd="sng" algn="ctr">
                      <a:solidFill>
                        <a:srgbClr val="0078D4"/>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42240" marR="119380">
                        <a:lnSpc>
                          <a:spcPct val="100000"/>
                        </a:lnSpc>
                        <a:spcBef>
                          <a:spcPts val="615"/>
                        </a:spcBef>
                      </a:pPr>
                      <a:r>
                        <a:rPr lang="en-US" sz="1000" b="1" kern="1200" spc="-5" dirty="0">
                          <a:solidFill>
                            <a:srgbClr val="0078D4"/>
                          </a:solidFill>
                          <a:latin typeface="+mn-lt"/>
                          <a:ea typeface="+mn-ea"/>
                          <a:cs typeface="Segoe UI"/>
                        </a:rPr>
                        <a:t>Pro Tip: </a:t>
                      </a:r>
                      <a:r>
                        <a:rPr lang="en-US" sz="1000" dirty="0">
                          <a:latin typeface="+mn-lt"/>
                          <a:cs typeface="Segoe UI"/>
                        </a:rPr>
                        <a:t>Included in your </a:t>
                      </a:r>
                      <a:r>
                        <a:rPr lang="en-US" sz="1000" b="1" i="1" dirty="0">
                          <a:solidFill>
                            <a:schemeClr val="tx1"/>
                          </a:solidFill>
                          <a:latin typeface="+mn-lt"/>
                          <a:cs typeface="Segoe UI"/>
                        </a:rPr>
                        <a:t>[Product Name] </a:t>
                      </a:r>
                      <a:r>
                        <a:rPr lang="en-US" sz="1000" dirty="0">
                          <a:latin typeface="+mn-lt"/>
                          <a:cs typeface="Segoe UI"/>
                        </a:rPr>
                        <a:t>subscription, you have access to FastTrack tools and resources, including complimentary email and data migration over 500 seats. As an approved FastTrack partner, we can help you take advantage of these benefits and more.</a:t>
                      </a:r>
                    </a:p>
                  </a:txBody>
                  <a:tcPr marL="0" marR="182880" marT="78105" marB="82296" anchor="ctr">
                    <a:lnL>
                      <a:noFill/>
                    </a:lnL>
                    <a:lnR>
                      <a:noFill/>
                    </a:lnR>
                    <a:lnT w="38100" cap="flat" cmpd="sng" algn="ctr">
                      <a:solidFill>
                        <a:srgbClr val="0078D4"/>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pic>
        <p:nvPicPr>
          <p:cNvPr id="15" name="Picture 14" descr="Mobile devices and accessories on desktop">
            <a:extLst>
              <a:ext uri="{FF2B5EF4-FFF2-40B4-BE49-F238E27FC236}">
                <a16:creationId xmlns:a16="http://schemas.microsoft.com/office/drawing/2014/main" id="{C8E89913-4108-069D-0F73-EA883EA3B5B3}"/>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00436" y="4334088"/>
            <a:ext cx="1254044" cy="832835"/>
          </a:xfrm>
          <a:prstGeom prst="rect">
            <a:avLst/>
          </a:prstGeom>
        </p:spPr>
      </p:pic>
      <p:grpSp>
        <p:nvGrpSpPr>
          <p:cNvPr id="172" name="Group 171">
            <a:extLst>
              <a:ext uri="{FF2B5EF4-FFF2-40B4-BE49-F238E27FC236}">
                <a16:creationId xmlns:a16="http://schemas.microsoft.com/office/drawing/2014/main" id="{66691237-D51C-449F-9F17-A49A61FC58EF}"/>
              </a:ext>
              <a:ext uri="{C183D7F6-B498-43B3-948B-1728B52AA6E4}">
                <adec:decorative xmlns:adec="http://schemas.microsoft.com/office/drawing/2017/decorative" val="1"/>
              </a:ext>
            </a:extLst>
          </p:cNvPr>
          <p:cNvGrpSpPr/>
          <p:nvPr/>
        </p:nvGrpSpPr>
        <p:grpSpPr>
          <a:xfrm>
            <a:off x="6922210" y="4002844"/>
            <a:ext cx="381000" cy="381000"/>
            <a:chOff x="6922210" y="2117389"/>
            <a:chExt cx="381000" cy="381000"/>
          </a:xfrm>
        </p:grpSpPr>
        <p:sp>
          <p:nvSpPr>
            <p:cNvPr id="173" name="Right Triangle 172">
              <a:extLst>
                <a:ext uri="{FF2B5EF4-FFF2-40B4-BE49-F238E27FC236}">
                  <a16:creationId xmlns:a16="http://schemas.microsoft.com/office/drawing/2014/main" id="{205C9649-E3CE-44A0-B056-C7C5C569CDE8}"/>
                </a:ext>
              </a:extLst>
            </p:cNvPr>
            <p:cNvSpPr/>
            <p:nvPr/>
          </p:nvSpPr>
          <p:spPr>
            <a:xfrm rot="10800000">
              <a:off x="6922210" y="2117389"/>
              <a:ext cx="381000" cy="381000"/>
            </a:xfrm>
            <a:prstGeom prst="rtTriangle">
              <a:avLst/>
            </a:prstGeom>
            <a:solidFill>
              <a:srgbClr val="0078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4" name="Graphic 173" descr="Checkmark">
              <a:extLst>
                <a:ext uri="{FF2B5EF4-FFF2-40B4-BE49-F238E27FC236}">
                  <a16:creationId xmlns:a16="http://schemas.microsoft.com/office/drawing/2014/main" id="{0564F031-A5BB-4B91-954C-4FCB1C3F2BBE}"/>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112710" y="2132156"/>
              <a:ext cx="159253" cy="159253"/>
            </a:xfrm>
            <a:prstGeom prst="rect">
              <a:avLst/>
            </a:prstGeom>
          </p:spPr>
        </p:pic>
      </p:grpSp>
      <p:graphicFrame>
        <p:nvGraphicFramePr>
          <p:cNvPr id="218" name="object 18">
            <a:extLst>
              <a:ext uri="{FF2B5EF4-FFF2-40B4-BE49-F238E27FC236}">
                <a16:creationId xmlns:a16="http://schemas.microsoft.com/office/drawing/2014/main" id="{EFCA9DEA-34A2-4E59-908F-B1452A7E6F21}"/>
              </a:ext>
            </a:extLst>
          </p:cNvPr>
          <p:cNvGraphicFramePr>
            <a:graphicFrameLocks noGrp="1"/>
          </p:cNvGraphicFramePr>
          <p:nvPr>
            <p:extLst>
              <p:ext uri="{D42A27DB-BD31-4B8C-83A1-F6EECF244321}">
                <p14:modId xmlns:p14="http://schemas.microsoft.com/office/powerpoint/2010/main" val="663491975"/>
              </p:ext>
            </p:extLst>
          </p:nvPr>
        </p:nvGraphicFramePr>
        <p:xfrm>
          <a:off x="457202" y="5572978"/>
          <a:ext cx="6846008" cy="1151001"/>
        </p:xfrm>
        <a:graphic>
          <a:graphicData uri="http://schemas.openxmlformats.org/drawingml/2006/table">
            <a:tbl>
              <a:tblPr firstRow="1" bandRow="1">
                <a:tableStyleId>{2D5ABB26-0587-4C30-8999-92F81FD0307C}</a:tableStyleId>
              </a:tblPr>
              <a:tblGrid>
                <a:gridCol w="4495798">
                  <a:extLst>
                    <a:ext uri="{9D8B030D-6E8A-4147-A177-3AD203B41FA5}">
                      <a16:colId xmlns:a16="http://schemas.microsoft.com/office/drawing/2014/main" val="20000"/>
                    </a:ext>
                  </a:extLst>
                </a:gridCol>
                <a:gridCol w="2350210">
                  <a:extLst>
                    <a:ext uri="{9D8B030D-6E8A-4147-A177-3AD203B41FA5}">
                      <a16:colId xmlns:a16="http://schemas.microsoft.com/office/drawing/2014/main" val="20001"/>
                    </a:ext>
                  </a:extLst>
                </a:gridCol>
              </a:tblGrid>
              <a:tr h="1079926">
                <a:tc>
                  <a:txBody>
                    <a:bodyPr/>
                    <a:lstStyle/>
                    <a:p>
                      <a:pPr marL="167640" indent="0">
                        <a:lnSpc>
                          <a:spcPct val="100000"/>
                        </a:lnSpc>
                        <a:spcBef>
                          <a:spcPts val="600"/>
                        </a:spcBef>
                        <a:buNone/>
                        <a:tabLst>
                          <a:tab pos="918210" algn="l"/>
                        </a:tabLst>
                      </a:pPr>
                      <a:r>
                        <a:rPr lang="en-US" sz="1000" b="0" kern="1200" dirty="0">
                          <a:solidFill>
                            <a:schemeClr val="tx1"/>
                          </a:solidFill>
                          <a:latin typeface="+mj-lt"/>
                          <a:ea typeface="+mn-ea"/>
                          <a:cs typeface="Segoe UI"/>
                        </a:rPr>
                        <a:t>What is your plan for communicating changes to </a:t>
                      </a:r>
                      <a:br>
                        <a:rPr lang="en-US" sz="1000" b="0" kern="1200" dirty="0">
                          <a:solidFill>
                            <a:schemeClr val="tx1"/>
                          </a:solidFill>
                          <a:latin typeface="+mj-lt"/>
                          <a:ea typeface="+mn-ea"/>
                          <a:cs typeface="Segoe UI"/>
                        </a:rPr>
                      </a:br>
                      <a:r>
                        <a:rPr lang="en-US" sz="1000" b="0" kern="1200" dirty="0">
                          <a:solidFill>
                            <a:schemeClr val="tx1"/>
                          </a:solidFill>
                          <a:latin typeface="+mj-lt"/>
                          <a:ea typeface="+mn-ea"/>
                          <a:cs typeface="Segoe UI"/>
                        </a:rPr>
                        <a:t>your end-users?</a:t>
                      </a:r>
                    </a:p>
                    <a:p>
                      <a:pPr marL="167640" indent="0">
                        <a:lnSpc>
                          <a:spcPct val="100000"/>
                        </a:lnSpc>
                        <a:spcBef>
                          <a:spcPts val="600"/>
                        </a:spcBef>
                        <a:buNone/>
                        <a:tabLst>
                          <a:tab pos="918210" algn="l"/>
                        </a:tabLst>
                      </a:pPr>
                      <a:endParaRPr lang="en-US" sz="1000" b="0" kern="1200" dirty="0">
                        <a:solidFill>
                          <a:schemeClr val="tx1"/>
                        </a:solidFill>
                        <a:latin typeface="+mj-lt"/>
                        <a:ea typeface="+mn-ea"/>
                        <a:cs typeface="Segoe UI"/>
                      </a:endParaRPr>
                    </a:p>
                    <a:p>
                      <a:pPr marL="314325" marR="227329" lvl="1" indent="-144463">
                        <a:lnSpc>
                          <a:spcPct val="100000"/>
                        </a:lnSpc>
                        <a:spcBef>
                          <a:spcPts val="0"/>
                        </a:spcBef>
                        <a:buNone/>
                        <a:tabLst>
                          <a:tab pos="1019810" algn="l"/>
                        </a:tabLst>
                      </a:pPr>
                      <a:r>
                        <a:rPr lang="en-US" sz="1000" spc="-10" dirty="0">
                          <a:solidFill>
                            <a:srgbClr val="0078D4"/>
                          </a:solidFill>
                          <a:latin typeface="+mn-lt"/>
                          <a:cs typeface="Segoe UI"/>
                        </a:rPr>
                        <a:t>Creating awareness and excitement pre- and post- launch</a:t>
                      </a:r>
                    </a:p>
                    <a:p>
                      <a:pPr marL="314325" marR="227329" lvl="1" indent="-144463">
                        <a:lnSpc>
                          <a:spcPct val="100000"/>
                        </a:lnSpc>
                        <a:spcBef>
                          <a:spcPts val="0"/>
                        </a:spcBef>
                        <a:buNone/>
                        <a:tabLst>
                          <a:tab pos="1019810" algn="l"/>
                        </a:tabLst>
                      </a:pPr>
                      <a:r>
                        <a:rPr lang="en-US" sz="1000" spc="-10" dirty="0">
                          <a:solidFill>
                            <a:srgbClr val="0078D4"/>
                          </a:solidFill>
                          <a:latin typeface="+mn-lt"/>
                          <a:cs typeface="Segoe UI"/>
                        </a:rPr>
                        <a:t>are important to ensure end user adoption.  Use</a:t>
                      </a:r>
                      <a:r>
                        <a:rPr lang="en-US" sz="1000" b="0" i="0" u="none" strike="noStrike" kern="1200" dirty="0">
                          <a:solidFill>
                            <a:srgbClr val="0078D4"/>
                          </a:solidFill>
                          <a:effectLst/>
                          <a:latin typeface="+mn-lt"/>
                          <a:ea typeface="+mn-ea"/>
                          <a:cs typeface="+mn-cs"/>
                        </a:rPr>
                        <a:t> posters,</a:t>
                      </a:r>
                    </a:p>
                    <a:p>
                      <a:pPr marL="314325" marR="227329" lvl="1" indent="-144463">
                        <a:lnSpc>
                          <a:spcPct val="100000"/>
                        </a:lnSpc>
                        <a:spcBef>
                          <a:spcPts val="0"/>
                        </a:spcBef>
                        <a:buNone/>
                        <a:tabLst>
                          <a:tab pos="1019810" algn="l"/>
                        </a:tabLst>
                      </a:pPr>
                      <a:r>
                        <a:rPr lang="en-US" sz="1000" b="0" i="0" u="none" strike="noStrike" kern="1200" dirty="0">
                          <a:solidFill>
                            <a:srgbClr val="0078D4"/>
                          </a:solidFill>
                          <a:effectLst/>
                          <a:latin typeface="+mn-lt"/>
                          <a:ea typeface="+mn-ea"/>
                          <a:cs typeface="+mn-cs"/>
                        </a:rPr>
                        <a:t>flyers, and email templates </a:t>
                      </a:r>
                      <a:r>
                        <a:rPr lang="en-US" sz="1000" spc="-10" dirty="0">
                          <a:solidFill>
                            <a:srgbClr val="0078D4"/>
                          </a:solidFill>
                          <a:latin typeface="+mn-lt"/>
                          <a:cs typeface="Segoe UI"/>
                        </a:rPr>
                        <a:t>to start this communication.</a:t>
                      </a:r>
                    </a:p>
                  </a:txBody>
                  <a:tcPr marL="0" marR="822960" marT="78105" marB="82296" anchor="ctr">
                    <a:lnL>
                      <a:noFill/>
                    </a:lnL>
                    <a:lnR>
                      <a:noFill/>
                    </a:lnR>
                    <a:lnT w="38100" cap="flat" cmpd="sng" algn="ctr">
                      <a:solidFill>
                        <a:srgbClr val="0078D4"/>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42240" marR="471170">
                        <a:lnSpc>
                          <a:spcPct val="100000"/>
                        </a:lnSpc>
                        <a:spcBef>
                          <a:spcPts val="615"/>
                        </a:spcBef>
                      </a:pPr>
                      <a:r>
                        <a:rPr lang="en-US" sz="1000" b="1" kern="1200" spc="-5" dirty="0">
                          <a:solidFill>
                            <a:srgbClr val="0078D4"/>
                          </a:solidFill>
                          <a:latin typeface="+mn-lt"/>
                          <a:ea typeface="+mn-ea"/>
                          <a:cs typeface="Segoe UI"/>
                        </a:rPr>
                        <a:t>Pro Tip: </a:t>
                      </a:r>
                      <a:r>
                        <a:rPr lang="en-US" sz="1000" spc="-5" dirty="0">
                          <a:latin typeface="+mn-lt"/>
                          <a:cs typeface="Segoe UI"/>
                        </a:rPr>
                        <a:t>Set yourself up for faster adoption and user success - talk with us about creating tailored training and  communication plans.</a:t>
                      </a:r>
                    </a:p>
                  </a:txBody>
                  <a:tcPr marL="0" marR="0" marT="78105" marB="82296" anchor="ctr">
                    <a:lnL>
                      <a:noFill/>
                    </a:lnL>
                    <a:lnR>
                      <a:noFill/>
                    </a:lnR>
                    <a:lnT w="38100" cap="flat" cmpd="sng" algn="ctr">
                      <a:solidFill>
                        <a:srgbClr val="0078D4"/>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pic>
        <p:nvPicPr>
          <p:cNvPr id="17" name="Picture 16" descr="Abstract background of glass spheres connected">
            <a:extLst>
              <a:ext uri="{FF2B5EF4-FFF2-40B4-BE49-F238E27FC236}">
                <a16:creationId xmlns:a16="http://schemas.microsoft.com/office/drawing/2014/main" id="{5BED95B6-0FF3-BA04-AFB7-D408E5F28BFB}"/>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l="29428"/>
          <a:stretch/>
        </p:blipFill>
        <p:spPr>
          <a:xfrm>
            <a:off x="3857367" y="5747403"/>
            <a:ext cx="1085894" cy="865527"/>
          </a:xfrm>
          <a:prstGeom prst="rect">
            <a:avLst/>
          </a:prstGeom>
        </p:spPr>
      </p:pic>
      <p:grpSp>
        <p:nvGrpSpPr>
          <p:cNvPr id="219" name="Group 218">
            <a:extLst>
              <a:ext uri="{FF2B5EF4-FFF2-40B4-BE49-F238E27FC236}">
                <a16:creationId xmlns:a16="http://schemas.microsoft.com/office/drawing/2014/main" id="{50D2E358-FEA1-4B9C-B897-60B203324E10}"/>
              </a:ext>
              <a:ext uri="{C183D7F6-B498-43B3-948B-1728B52AA6E4}">
                <adec:decorative xmlns:adec="http://schemas.microsoft.com/office/drawing/2017/decorative" val="1"/>
              </a:ext>
            </a:extLst>
          </p:cNvPr>
          <p:cNvGrpSpPr/>
          <p:nvPr/>
        </p:nvGrpSpPr>
        <p:grpSpPr>
          <a:xfrm>
            <a:off x="6922210" y="5566462"/>
            <a:ext cx="381000" cy="381000"/>
            <a:chOff x="6922210" y="2117389"/>
            <a:chExt cx="381000" cy="381000"/>
          </a:xfrm>
        </p:grpSpPr>
        <p:sp>
          <p:nvSpPr>
            <p:cNvPr id="220" name="Right Triangle 219">
              <a:extLst>
                <a:ext uri="{FF2B5EF4-FFF2-40B4-BE49-F238E27FC236}">
                  <a16:creationId xmlns:a16="http://schemas.microsoft.com/office/drawing/2014/main" id="{D479AAAC-D9DD-40C6-817E-E21B211AF9C3}"/>
                </a:ext>
              </a:extLst>
            </p:cNvPr>
            <p:cNvSpPr/>
            <p:nvPr/>
          </p:nvSpPr>
          <p:spPr>
            <a:xfrm rot="10800000">
              <a:off x="6922210" y="2117389"/>
              <a:ext cx="381000" cy="381000"/>
            </a:xfrm>
            <a:prstGeom prst="rtTriangle">
              <a:avLst/>
            </a:prstGeom>
            <a:solidFill>
              <a:srgbClr val="0078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1" name="Graphic 220" descr="Checkmark">
              <a:extLst>
                <a:ext uri="{FF2B5EF4-FFF2-40B4-BE49-F238E27FC236}">
                  <a16:creationId xmlns:a16="http://schemas.microsoft.com/office/drawing/2014/main" id="{E243C7A1-69D5-4E14-881A-791A8603E45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112710" y="2132156"/>
              <a:ext cx="159253" cy="159253"/>
            </a:xfrm>
            <a:prstGeom prst="rect">
              <a:avLst/>
            </a:prstGeom>
          </p:spPr>
        </p:pic>
      </p:grpSp>
      <p:graphicFrame>
        <p:nvGraphicFramePr>
          <p:cNvPr id="260" name="object 18">
            <a:extLst>
              <a:ext uri="{FF2B5EF4-FFF2-40B4-BE49-F238E27FC236}">
                <a16:creationId xmlns:a16="http://schemas.microsoft.com/office/drawing/2014/main" id="{5C4CA433-0133-43AB-AA4F-E48BCE6AB8CE}"/>
              </a:ext>
            </a:extLst>
          </p:cNvPr>
          <p:cNvGraphicFramePr>
            <a:graphicFrameLocks noGrp="1"/>
          </p:cNvGraphicFramePr>
          <p:nvPr>
            <p:extLst>
              <p:ext uri="{D42A27DB-BD31-4B8C-83A1-F6EECF244321}">
                <p14:modId xmlns:p14="http://schemas.microsoft.com/office/powerpoint/2010/main" val="771999138"/>
              </p:ext>
            </p:extLst>
          </p:nvPr>
        </p:nvGraphicFramePr>
        <p:xfrm>
          <a:off x="457202" y="6709376"/>
          <a:ext cx="6846008" cy="1074801"/>
        </p:xfrm>
        <a:graphic>
          <a:graphicData uri="http://schemas.openxmlformats.org/drawingml/2006/table">
            <a:tbl>
              <a:tblPr firstRow="1" bandRow="1">
                <a:tableStyleId>{2D5ABB26-0587-4C30-8999-92F81FD0307C}</a:tableStyleId>
              </a:tblPr>
              <a:tblGrid>
                <a:gridCol w="4495798">
                  <a:extLst>
                    <a:ext uri="{9D8B030D-6E8A-4147-A177-3AD203B41FA5}">
                      <a16:colId xmlns:a16="http://schemas.microsoft.com/office/drawing/2014/main" val="20000"/>
                    </a:ext>
                  </a:extLst>
                </a:gridCol>
                <a:gridCol w="2350210">
                  <a:extLst>
                    <a:ext uri="{9D8B030D-6E8A-4147-A177-3AD203B41FA5}">
                      <a16:colId xmlns:a16="http://schemas.microsoft.com/office/drawing/2014/main" val="20001"/>
                    </a:ext>
                  </a:extLst>
                </a:gridCol>
              </a:tblGrid>
              <a:tr h="960628">
                <a:tc>
                  <a:txBody>
                    <a:bodyPr/>
                    <a:lstStyle/>
                    <a:p>
                      <a:pPr marL="914400" indent="0">
                        <a:lnSpc>
                          <a:spcPct val="100000"/>
                        </a:lnSpc>
                        <a:spcBef>
                          <a:spcPts val="600"/>
                        </a:spcBef>
                        <a:spcAft>
                          <a:spcPts val="0"/>
                        </a:spcAft>
                        <a:buNone/>
                        <a:tabLst>
                          <a:tab pos="906144" algn="l"/>
                        </a:tabLst>
                      </a:pPr>
                      <a:r>
                        <a:rPr lang="en-US" sz="1000" b="0" dirty="0">
                          <a:solidFill>
                            <a:schemeClr val="tx1"/>
                          </a:solidFill>
                          <a:latin typeface="+mj-lt"/>
                          <a:cs typeface="Segoe UI"/>
                        </a:rPr>
                        <a:t>How will you reinforce and measure success?</a:t>
                      </a:r>
                    </a:p>
                    <a:p>
                      <a:pPr marL="892810" marR="299720" lvl="1" indent="0" algn="l" defTabSz="582909" rtl="0" eaLnBrk="1" fontAlgn="auto" latinLnBrk="0" hangingPunct="1">
                        <a:lnSpc>
                          <a:spcPct val="100000"/>
                        </a:lnSpc>
                        <a:spcBef>
                          <a:spcPts val="600"/>
                        </a:spcBef>
                        <a:spcAft>
                          <a:spcPts val="0"/>
                        </a:spcAft>
                        <a:buClrTx/>
                        <a:buSzTx/>
                        <a:buFontTx/>
                        <a:buNone/>
                        <a:tabLst>
                          <a:tab pos="1007744" algn="l"/>
                        </a:tabLst>
                        <a:defRPr/>
                      </a:pPr>
                      <a:r>
                        <a:rPr lang="en-US" sz="1000" dirty="0">
                          <a:solidFill>
                            <a:srgbClr val="0078D4"/>
                          </a:solidFill>
                          <a:latin typeface="+mn-lt"/>
                          <a:cs typeface="Segoe UI"/>
                        </a:rPr>
                        <a:t>After launch you will want to know how successful users are at adopting the change. </a:t>
                      </a:r>
                      <a:r>
                        <a:rPr lang="en-US" sz="1000" b="0" dirty="0">
                          <a:solidFill>
                            <a:srgbClr val="0078D4"/>
                          </a:solidFill>
                          <a:latin typeface="+mn-lt"/>
                          <a:cs typeface="Segoe UI" panose="020B0502040204020203" pitchFamily="34" charset="0"/>
                        </a:rPr>
                        <a:t>Begin by creating a plan to reinforce change with users</a:t>
                      </a:r>
                      <a:r>
                        <a:rPr lang="en-US" sz="1000" b="0" dirty="0">
                          <a:solidFill>
                            <a:srgbClr val="0078D4"/>
                          </a:solidFill>
                          <a:latin typeface="Segoe UI" panose="020B0502040204020203" pitchFamily="34" charset="0"/>
                          <a:cs typeface="Segoe UI" panose="020B0502040204020203" pitchFamily="34" charset="0"/>
                        </a:rPr>
                        <a:t>.</a:t>
                      </a:r>
                      <a:endParaRPr lang="en-US" sz="1000" dirty="0">
                        <a:solidFill>
                          <a:srgbClr val="0078D4"/>
                        </a:solidFill>
                        <a:latin typeface="Segoe UI"/>
                        <a:cs typeface="Segoe UI"/>
                      </a:endParaRPr>
                    </a:p>
                  </a:txBody>
                  <a:tcPr marL="365760" marR="0" marT="78105" marB="82296" anchor="ctr">
                    <a:lnL w="23977">
                      <a:noFill/>
                      <a:prstDash val="solid"/>
                    </a:lnL>
                    <a:lnR>
                      <a:noFill/>
                    </a:lnR>
                    <a:lnT w="38100" cap="flat" cmpd="sng" algn="ctr">
                      <a:solidFill>
                        <a:srgbClr val="0078D4"/>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42240" marR="250825">
                        <a:lnSpc>
                          <a:spcPct val="100000"/>
                        </a:lnSpc>
                        <a:spcBef>
                          <a:spcPts val="615"/>
                        </a:spcBef>
                      </a:pPr>
                      <a:r>
                        <a:rPr lang="en-US" sz="1000" b="1" kern="1200" spc="-5" dirty="0">
                          <a:solidFill>
                            <a:srgbClr val="0078D4"/>
                          </a:solidFill>
                          <a:latin typeface="+mn-lt"/>
                          <a:ea typeface="+mn-ea"/>
                          <a:cs typeface="Segoe UI"/>
                        </a:rPr>
                        <a:t>Pro Tip: </a:t>
                      </a:r>
                      <a:r>
                        <a:rPr lang="en-US" sz="1000" spc="-5" dirty="0">
                          <a:latin typeface="+mn-lt"/>
                          <a:cs typeface="Segoe UI"/>
                        </a:rPr>
                        <a:t>Faster, wide-spread user adoption can help you realize more business value from your IT investment. We can help you understand the success of your rollout and ways to improve.</a:t>
                      </a:r>
                    </a:p>
                  </a:txBody>
                  <a:tcPr marL="0" marR="0" marT="78105" marB="82296" anchor="ctr">
                    <a:lnL>
                      <a:noFill/>
                    </a:lnL>
                    <a:lnR>
                      <a:noFill/>
                    </a:lnR>
                    <a:lnT w="38100" cap="flat" cmpd="sng" algn="ctr">
                      <a:solidFill>
                        <a:srgbClr val="0078D4"/>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bl>
          </a:graphicData>
        </a:graphic>
      </p:graphicFrame>
      <p:pic>
        <p:nvPicPr>
          <p:cNvPr id="26" name="Picture 25" descr="Chart displayed on screen">
            <a:extLst>
              <a:ext uri="{FF2B5EF4-FFF2-40B4-BE49-F238E27FC236}">
                <a16:creationId xmlns:a16="http://schemas.microsoft.com/office/drawing/2014/main" id="{8EF0F166-FD4C-78F7-1DA1-90ABBAB96DEB}"/>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39085" y="6893699"/>
            <a:ext cx="1196974" cy="796403"/>
          </a:xfrm>
          <a:prstGeom prst="rect">
            <a:avLst/>
          </a:prstGeom>
        </p:spPr>
      </p:pic>
      <p:grpSp>
        <p:nvGrpSpPr>
          <p:cNvPr id="261" name="Group 260">
            <a:extLst>
              <a:ext uri="{FF2B5EF4-FFF2-40B4-BE49-F238E27FC236}">
                <a16:creationId xmlns:a16="http://schemas.microsoft.com/office/drawing/2014/main" id="{B4072A2B-A4BD-4C56-BD08-C949F4771899}"/>
              </a:ext>
              <a:ext uri="{C183D7F6-B498-43B3-948B-1728B52AA6E4}">
                <adec:decorative xmlns:adec="http://schemas.microsoft.com/office/drawing/2017/decorative" val="1"/>
              </a:ext>
            </a:extLst>
          </p:cNvPr>
          <p:cNvGrpSpPr/>
          <p:nvPr/>
        </p:nvGrpSpPr>
        <p:grpSpPr>
          <a:xfrm>
            <a:off x="6922210" y="6711712"/>
            <a:ext cx="381000" cy="381000"/>
            <a:chOff x="6922210" y="2117389"/>
            <a:chExt cx="381000" cy="381000"/>
          </a:xfrm>
        </p:grpSpPr>
        <p:sp>
          <p:nvSpPr>
            <p:cNvPr id="262" name="Right Triangle 261">
              <a:extLst>
                <a:ext uri="{FF2B5EF4-FFF2-40B4-BE49-F238E27FC236}">
                  <a16:creationId xmlns:a16="http://schemas.microsoft.com/office/drawing/2014/main" id="{FC9ED284-46EE-429D-9546-A88FD69A0F25}"/>
                </a:ext>
              </a:extLst>
            </p:cNvPr>
            <p:cNvSpPr/>
            <p:nvPr/>
          </p:nvSpPr>
          <p:spPr>
            <a:xfrm rot="10800000">
              <a:off x="6922210" y="2117389"/>
              <a:ext cx="381000" cy="381000"/>
            </a:xfrm>
            <a:prstGeom prst="rtTriangle">
              <a:avLst/>
            </a:prstGeom>
            <a:solidFill>
              <a:srgbClr val="0078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3" name="Graphic 262" descr="Checkmark">
              <a:extLst>
                <a:ext uri="{FF2B5EF4-FFF2-40B4-BE49-F238E27FC236}">
                  <a16:creationId xmlns:a16="http://schemas.microsoft.com/office/drawing/2014/main" id="{58F4374B-F7A8-41CD-9385-D9C066E08FB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112710" y="2132156"/>
              <a:ext cx="159253" cy="159253"/>
            </a:xfrm>
            <a:prstGeom prst="rect">
              <a:avLst/>
            </a:prstGeom>
          </p:spPr>
        </p:pic>
      </p:grpSp>
      <p:sp>
        <p:nvSpPr>
          <p:cNvPr id="65" name="Rectangle 64">
            <a:extLst>
              <a:ext uri="{FF2B5EF4-FFF2-40B4-BE49-F238E27FC236}">
                <a16:creationId xmlns:a16="http://schemas.microsoft.com/office/drawing/2014/main" id="{FAB85C27-AFAC-4B60-808E-251E4B0FF011}"/>
              </a:ext>
              <a:ext uri="{C183D7F6-B498-43B3-948B-1728B52AA6E4}">
                <adec:decorative xmlns:adec="http://schemas.microsoft.com/office/drawing/2017/decorative" val="1"/>
              </a:ext>
            </a:extLst>
          </p:cNvPr>
          <p:cNvSpPr/>
          <p:nvPr/>
        </p:nvSpPr>
        <p:spPr bwMode="auto">
          <a:xfrm>
            <a:off x="457202" y="7845646"/>
            <a:ext cx="1828798" cy="576342"/>
          </a:xfrm>
          <a:prstGeom prst="rect">
            <a:avLst/>
          </a:prstGeom>
          <a:solidFill>
            <a:srgbClr val="0078D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66" name="object 4">
            <a:extLst>
              <a:ext uri="{FF2B5EF4-FFF2-40B4-BE49-F238E27FC236}">
                <a16:creationId xmlns:a16="http://schemas.microsoft.com/office/drawing/2014/main" id="{88ABC21A-0C2E-40ED-AA58-E846BE0009AD}"/>
              </a:ext>
            </a:extLst>
          </p:cNvPr>
          <p:cNvSpPr txBox="1"/>
          <p:nvPr/>
        </p:nvSpPr>
        <p:spPr>
          <a:xfrm>
            <a:off x="823714" y="8041412"/>
            <a:ext cx="1142999" cy="184666"/>
          </a:xfrm>
          <a:prstGeom prst="rect">
            <a:avLst/>
          </a:prstGeom>
        </p:spPr>
        <p:txBody>
          <a:bodyPr vert="horz" wrap="square" lIns="0" tIns="0" rIns="0" bIns="0" rtlCol="0">
            <a:spAutoFit/>
          </a:bodyPr>
          <a:lstStyle/>
          <a:p>
            <a:pPr marL="12700">
              <a:lnSpc>
                <a:spcPct val="100000"/>
              </a:lnSpc>
            </a:pPr>
            <a:r>
              <a:rPr sz="1200" b="1" spc="-5" dirty="0">
                <a:solidFill>
                  <a:schemeClr val="bg1"/>
                </a:solidFill>
                <a:latin typeface="Segoe UI"/>
                <a:cs typeface="Segoe UI"/>
              </a:rPr>
              <a:t>Did </a:t>
            </a:r>
            <a:r>
              <a:rPr sz="1200" b="1" spc="-10" dirty="0">
                <a:solidFill>
                  <a:schemeClr val="bg1"/>
                </a:solidFill>
                <a:latin typeface="Segoe UI"/>
                <a:cs typeface="Segoe UI"/>
              </a:rPr>
              <a:t>you</a:t>
            </a:r>
            <a:r>
              <a:rPr sz="1200" b="1" spc="-80" dirty="0">
                <a:solidFill>
                  <a:schemeClr val="bg1"/>
                </a:solidFill>
                <a:latin typeface="Segoe UI"/>
                <a:cs typeface="Segoe UI"/>
              </a:rPr>
              <a:t> </a:t>
            </a:r>
            <a:r>
              <a:rPr sz="1200" b="1" spc="-5" dirty="0">
                <a:solidFill>
                  <a:schemeClr val="bg1"/>
                </a:solidFill>
                <a:latin typeface="Segoe UI"/>
                <a:cs typeface="Segoe UI"/>
              </a:rPr>
              <a:t>know?</a:t>
            </a:r>
            <a:endParaRPr sz="1200" dirty="0">
              <a:solidFill>
                <a:schemeClr val="bg1"/>
              </a:solidFill>
              <a:latin typeface="Segoe UI"/>
              <a:cs typeface="Segoe UI"/>
            </a:endParaRPr>
          </a:p>
        </p:txBody>
      </p:sp>
      <p:sp>
        <p:nvSpPr>
          <p:cNvPr id="265" name="Rectangle 264">
            <a:extLst>
              <a:ext uri="{FF2B5EF4-FFF2-40B4-BE49-F238E27FC236}">
                <a16:creationId xmlns:a16="http://schemas.microsoft.com/office/drawing/2014/main" id="{E1907250-1964-40AD-85F1-C0AFA4182850}"/>
              </a:ext>
              <a:ext uri="{C183D7F6-B498-43B3-948B-1728B52AA6E4}">
                <adec:decorative xmlns:adec="http://schemas.microsoft.com/office/drawing/2017/decorative" val="1"/>
              </a:ext>
            </a:extLst>
          </p:cNvPr>
          <p:cNvSpPr/>
          <p:nvPr/>
        </p:nvSpPr>
        <p:spPr bwMode="auto">
          <a:xfrm>
            <a:off x="2286000" y="7845646"/>
            <a:ext cx="5017210" cy="576342"/>
          </a:xfrm>
          <a:prstGeom prst="rect">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5" name="object 5"/>
          <p:cNvSpPr txBox="1"/>
          <p:nvPr/>
        </p:nvSpPr>
        <p:spPr>
          <a:xfrm>
            <a:off x="2466680" y="7918301"/>
            <a:ext cx="4760890" cy="461665"/>
          </a:xfrm>
          <a:prstGeom prst="rect">
            <a:avLst/>
          </a:prstGeom>
        </p:spPr>
        <p:txBody>
          <a:bodyPr vert="horz" wrap="square" lIns="0" tIns="0" rIns="0" bIns="0" rtlCol="0">
            <a:spAutoFit/>
          </a:bodyPr>
          <a:lstStyle/>
          <a:p>
            <a:pPr marL="12700">
              <a:lnSpc>
                <a:spcPct val="100000"/>
              </a:lnSpc>
              <a:tabLst>
                <a:tab pos="127000" algn="l"/>
              </a:tabLst>
            </a:pPr>
            <a:r>
              <a:rPr lang="en-US" sz="1000" dirty="0">
                <a:latin typeface="Segoe UI"/>
                <a:cs typeface="Segoe UI"/>
              </a:rPr>
              <a:t>Leveraging FastTrack services* can help your organization achieve: </a:t>
            </a:r>
          </a:p>
          <a:p>
            <a:pPr marL="184150" indent="-171450">
              <a:lnSpc>
                <a:spcPct val="100000"/>
              </a:lnSpc>
              <a:buClr>
                <a:schemeClr val="tx1"/>
              </a:buClr>
              <a:buFont typeface="Arial" panose="020B0604020202020204" pitchFamily="34" charset="0"/>
              <a:buChar char="•"/>
              <a:tabLst>
                <a:tab pos="127000" algn="l"/>
              </a:tabLst>
            </a:pPr>
            <a:r>
              <a:rPr lang="en-US" sz="1000" dirty="0">
                <a:latin typeface="Segoe UI"/>
                <a:cs typeface="Segoe UI"/>
              </a:rPr>
              <a:t>End user adoption increased by 3.5X</a:t>
            </a:r>
          </a:p>
          <a:p>
            <a:pPr marL="184150" indent="-171450">
              <a:lnSpc>
                <a:spcPct val="100000"/>
              </a:lnSpc>
              <a:buClr>
                <a:schemeClr val="tx1"/>
              </a:buClr>
              <a:buFont typeface="Arial" panose="020B0604020202020204" pitchFamily="34" charset="0"/>
              <a:buChar char="•"/>
              <a:tabLst>
                <a:tab pos="127000" algn="l"/>
              </a:tabLst>
            </a:pPr>
            <a:r>
              <a:rPr lang="en-US" sz="1000" dirty="0">
                <a:latin typeface="Segoe UI"/>
                <a:cs typeface="Segoe UI"/>
              </a:rPr>
              <a:t>Reduction in onboarding time by one month </a:t>
            </a:r>
          </a:p>
        </p:txBody>
      </p:sp>
      <p:sp>
        <p:nvSpPr>
          <p:cNvPr id="23" name="object 23"/>
          <p:cNvSpPr txBox="1"/>
          <p:nvPr/>
        </p:nvSpPr>
        <p:spPr>
          <a:xfrm>
            <a:off x="444499" y="8497697"/>
            <a:ext cx="6870091" cy="684803"/>
          </a:xfrm>
          <a:prstGeom prst="rect">
            <a:avLst/>
          </a:prstGeom>
        </p:spPr>
        <p:txBody>
          <a:bodyPr vert="horz" wrap="square" lIns="0" tIns="0" rIns="0" bIns="0" rtlCol="0">
            <a:spAutoFit/>
          </a:bodyPr>
          <a:lstStyle/>
          <a:p>
            <a:pPr marL="12700">
              <a:lnSpc>
                <a:spcPct val="100000"/>
              </a:lnSpc>
            </a:pPr>
            <a:r>
              <a:rPr sz="1200" b="1" i="1" dirty="0">
                <a:solidFill>
                  <a:srgbClr val="0078D3"/>
                </a:solidFill>
                <a:latin typeface="Segoe UI"/>
                <a:cs typeface="Segoe UI"/>
              </a:rPr>
              <a:t>Why</a:t>
            </a:r>
            <a:r>
              <a:rPr sz="1200" b="1" dirty="0">
                <a:solidFill>
                  <a:srgbClr val="0078D3"/>
                </a:solidFill>
                <a:latin typeface="Segoe UI"/>
                <a:cs typeface="Segoe UI"/>
              </a:rPr>
              <a:t> </a:t>
            </a:r>
            <a:r>
              <a:rPr lang="en-US" sz="1200" b="1" i="1" dirty="0">
                <a:solidFill>
                  <a:srgbClr val="0070C0"/>
                </a:solidFill>
                <a:latin typeface="Segoe UI"/>
                <a:cs typeface="Segoe UI"/>
              </a:rPr>
              <a:t>[Insert </a:t>
            </a:r>
            <a:r>
              <a:rPr sz="1200" b="1" i="1" spc="-5" dirty="0">
                <a:solidFill>
                  <a:srgbClr val="0070C0"/>
                </a:solidFill>
                <a:latin typeface="Segoe UI"/>
                <a:cs typeface="Segoe UI"/>
              </a:rPr>
              <a:t>Microsoft</a:t>
            </a:r>
            <a:r>
              <a:rPr sz="1200" b="1" i="1" spc="-45" dirty="0">
                <a:solidFill>
                  <a:srgbClr val="0070C0"/>
                </a:solidFill>
                <a:latin typeface="Segoe UI"/>
                <a:cs typeface="Segoe UI"/>
              </a:rPr>
              <a:t> </a:t>
            </a:r>
            <a:r>
              <a:rPr sz="1200" b="1" i="1" spc="-5" dirty="0">
                <a:solidFill>
                  <a:srgbClr val="0070C0"/>
                </a:solidFill>
                <a:latin typeface="Segoe UI"/>
                <a:cs typeface="Segoe UI"/>
              </a:rPr>
              <a:t>Partner</a:t>
            </a:r>
            <a:r>
              <a:rPr lang="en-US" sz="1200" b="1" i="1" spc="-5" dirty="0">
                <a:solidFill>
                  <a:srgbClr val="0070C0"/>
                </a:solidFill>
                <a:latin typeface="Segoe UI"/>
                <a:cs typeface="Segoe UI"/>
              </a:rPr>
              <a:t>]</a:t>
            </a:r>
            <a:r>
              <a:rPr sz="1200" b="1" spc="-5" dirty="0">
                <a:solidFill>
                  <a:srgbClr val="0078D3"/>
                </a:solidFill>
                <a:latin typeface="Segoe UI"/>
                <a:cs typeface="Segoe UI"/>
              </a:rPr>
              <a:t>?</a:t>
            </a:r>
            <a:endParaRPr sz="1200" dirty="0">
              <a:latin typeface="Segoe UI"/>
              <a:cs typeface="Segoe UI"/>
            </a:endParaRPr>
          </a:p>
          <a:p>
            <a:pPr marL="12700" marR="5080">
              <a:lnSpc>
                <a:spcPct val="100000"/>
              </a:lnSpc>
              <a:spcBef>
                <a:spcPts val="259"/>
              </a:spcBef>
            </a:pPr>
            <a:r>
              <a:rPr lang="en-US" sz="1000" spc="-5" dirty="0">
                <a:latin typeface="Segoe UI"/>
                <a:cs typeface="Segoe UI"/>
              </a:rPr>
              <a:t>As an approved FastTrack Community Partner, we are qualified to help your organization enable Microsoft 365 services. Work with us to accelerate deployment, help ensure successful end user adoption</a:t>
            </a:r>
            <a:r>
              <a:rPr lang="en-US" sz="1000" spc="-5" dirty="0">
                <a:cs typeface="Segoe UI"/>
              </a:rPr>
              <a:t>, and maximize the return on your technology investment so you meet your business objectives. </a:t>
            </a:r>
            <a:r>
              <a:rPr lang="en-US" sz="1000" spc="-5" dirty="0">
                <a:latin typeface="+mj-lt"/>
                <a:cs typeface="Segoe UI"/>
              </a:rPr>
              <a:t>Contact us today to get started!</a:t>
            </a:r>
          </a:p>
        </p:txBody>
      </p:sp>
      <p:sp>
        <p:nvSpPr>
          <p:cNvPr id="35" name="object 23">
            <a:extLst>
              <a:ext uri="{FF2B5EF4-FFF2-40B4-BE49-F238E27FC236}">
                <a16:creationId xmlns:a16="http://schemas.microsoft.com/office/drawing/2014/main" id="{F9630D39-8E7F-48F2-96D6-707DD96C2FFD}"/>
              </a:ext>
            </a:extLst>
          </p:cNvPr>
          <p:cNvSpPr txBox="1"/>
          <p:nvPr/>
        </p:nvSpPr>
        <p:spPr>
          <a:xfrm>
            <a:off x="444499" y="9325554"/>
            <a:ext cx="5564083" cy="436017"/>
          </a:xfrm>
          <a:prstGeom prst="rect">
            <a:avLst/>
          </a:prstGeom>
        </p:spPr>
        <p:txBody>
          <a:bodyPr vert="horz" wrap="square" lIns="0" tIns="0" rIns="0" bIns="0" rtlCol="0">
            <a:spAutoFit/>
          </a:bodyPr>
          <a:lstStyle/>
          <a:p>
            <a:pPr marL="12700">
              <a:lnSpc>
                <a:spcPts val="1135"/>
              </a:lnSpc>
            </a:pPr>
            <a:r>
              <a:rPr lang="en-US" sz="1000" b="1" i="1" spc="-5" dirty="0">
                <a:solidFill>
                  <a:srgbClr val="FFC000"/>
                </a:solidFill>
                <a:latin typeface="Segoe UI"/>
                <a:cs typeface="Segoe UI"/>
              </a:rPr>
              <a:t>[Insert Microsoft Partner’s customer testimonial here.]</a:t>
            </a:r>
          </a:p>
          <a:p>
            <a:pPr marL="12700">
              <a:lnSpc>
                <a:spcPts val="1135"/>
              </a:lnSpc>
            </a:pPr>
            <a:endParaRPr lang="en-US" sz="1000" spc="-5" dirty="0">
              <a:solidFill>
                <a:srgbClr val="FFC000"/>
              </a:solidFill>
              <a:latin typeface="Segoe UI"/>
              <a:cs typeface="Segoe UI"/>
            </a:endParaRPr>
          </a:p>
          <a:p>
            <a:pPr marL="12700">
              <a:lnSpc>
                <a:spcPct val="100000"/>
              </a:lnSpc>
              <a:tabLst>
                <a:tab pos="1490345" algn="l"/>
              </a:tabLst>
            </a:pPr>
            <a:r>
              <a:rPr lang="en-US" sz="1000" b="1" i="1" spc="-5" dirty="0">
                <a:solidFill>
                  <a:srgbClr val="FFC000"/>
                </a:solidFill>
                <a:latin typeface="Segoe UI"/>
                <a:cs typeface="Segoe UI"/>
              </a:rPr>
              <a:t>[Insert </a:t>
            </a:r>
            <a:r>
              <a:rPr sz="1000" b="1" i="1" spc="-5" dirty="0">
                <a:solidFill>
                  <a:srgbClr val="FFC000"/>
                </a:solidFill>
                <a:latin typeface="Segoe UI"/>
                <a:cs typeface="Segoe UI"/>
              </a:rPr>
              <a:t>Microsoft</a:t>
            </a:r>
            <a:r>
              <a:rPr sz="1000" b="1" i="1" dirty="0">
                <a:solidFill>
                  <a:srgbClr val="FFC000"/>
                </a:solidFill>
                <a:latin typeface="Segoe UI"/>
                <a:cs typeface="Segoe UI"/>
              </a:rPr>
              <a:t> </a:t>
            </a:r>
            <a:r>
              <a:rPr sz="1000" b="1" i="1" spc="-5" dirty="0">
                <a:solidFill>
                  <a:srgbClr val="FFC000"/>
                </a:solidFill>
                <a:latin typeface="Segoe UI"/>
                <a:cs typeface="Segoe UI"/>
              </a:rPr>
              <a:t>Partner</a:t>
            </a:r>
            <a:r>
              <a:rPr lang="en-US" sz="1000" b="1" i="1" spc="-5" dirty="0">
                <a:solidFill>
                  <a:srgbClr val="FFC000"/>
                </a:solidFill>
                <a:latin typeface="Segoe UI"/>
                <a:cs typeface="Segoe UI"/>
              </a:rPr>
              <a:t> Name] [Insert </a:t>
            </a:r>
            <a:r>
              <a:rPr sz="1000" b="1" i="1" spc="-5" dirty="0">
                <a:solidFill>
                  <a:srgbClr val="FFC000"/>
                </a:solidFill>
                <a:latin typeface="Segoe UI"/>
                <a:cs typeface="Segoe UI"/>
              </a:rPr>
              <a:t>Microsoft Partner Contact</a:t>
            </a:r>
            <a:r>
              <a:rPr sz="1000" b="1" i="1" spc="-85" dirty="0">
                <a:solidFill>
                  <a:srgbClr val="FFC000"/>
                </a:solidFill>
                <a:latin typeface="Segoe UI"/>
                <a:cs typeface="Segoe UI"/>
              </a:rPr>
              <a:t> </a:t>
            </a:r>
            <a:r>
              <a:rPr sz="1000" b="1" i="1" spc="-5" dirty="0">
                <a:solidFill>
                  <a:srgbClr val="FFC000"/>
                </a:solidFill>
                <a:latin typeface="Segoe UI"/>
                <a:cs typeface="Segoe UI"/>
              </a:rPr>
              <a:t>Information</a:t>
            </a:r>
            <a:r>
              <a:rPr lang="en-US" sz="1000" b="1" i="1" spc="-5" dirty="0">
                <a:solidFill>
                  <a:srgbClr val="FFC000"/>
                </a:solidFill>
                <a:latin typeface="Segoe UI"/>
                <a:cs typeface="Segoe UI"/>
              </a:rPr>
              <a:t>]</a:t>
            </a:r>
            <a:endParaRPr sz="1000" b="1" i="1" dirty="0">
              <a:solidFill>
                <a:srgbClr val="FFC000"/>
              </a:solidFill>
              <a:latin typeface="Segoe UI"/>
              <a:cs typeface="Segoe UI"/>
            </a:endParaRPr>
          </a:p>
        </p:txBody>
      </p:sp>
      <p:grpSp>
        <p:nvGrpSpPr>
          <p:cNvPr id="36" name="Group 35" descr="Partner logo: Insert your logo">
            <a:extLst>
              <a:ext uri="{FF2B5EF4-FFF2-40B4-BE49-F238E27FC236}">
                <a16:creationId xmlns:a16="http://schemas.microsoft.com/office/drawing/2014/main" id="{D7378626-235F-4315-9FC7-5FD8B55FCCDB}"/>
              </a:ext>
            </a:extLst>
          </p:cNvPr>
          <p:cNvGrpSpPr/>
          <p:nvPr/>
        </p:nvGrpSpPr>
        <p:grpSpPr>
          <a:xfrm>
            <a:off x="6201787" y="9164796"/>
            <a:ext cx="1112804" cy="578485"/>
            <a:chOff x="6254839" y="9065633"/>
            <a:chExt cx="1112804" cy="578485"/>
          </a:xfrm>
          <a:solidFill>
            <a:srgbClr val="0070C0"/>
          </a:solidFill>
        </p:grpSpPr>
        <p:sp>
          <p:nvSpPr>
            <p:cNvPr id="20" name="object 20"/>
            <p:cNvSpPr/>
            <p:nvPr/>
          </p:nvSpPr>
          <p:spPr>
            <a:xfrm>
              <a:off x="6497954" y="9065633"/>
              <a:ext cx="578485" cy="578485"/>
            </a:xfrm>
            <a:custGeom>
              <a:avLst/>
              <a:gdLst/>
              <a:ahLst/>
              <a:cxnLst/>
              <a:rect l="l" t="t" r="r" b="b"/>
              <a:pathLst>
                <a:path w="578484" h="578484">
                  <a:moveTo>
                    <a:pt x="289178" y="578358"/>
                  </a:moveTo>
                  <a:lnTo>
                    <a:pt x="336083" y="574573"/>
                  </a:lnTo>
                  <a:lnTo>
                    <a:pt x="380579" y="563616"/>
                  </a:lnTo>
                  <a:lnTo>
                    <a:pt x="422070" y="546081"/>
                  </a:lnTo>
                  <a:lnTo>
                    <a:pt x="459961" y="522564"/>
                  </a:lnTo>
                  <a:lnTo>
                    <a:pt x="493656" y="493661"/>
                  </a:lnTo>
                  <a:lnTo>
                    <a:pt x="522561" y="459966"/>
                  </a:lnTo>
                  <a:lnTo>
                    <a:pt x="546079" y="422076"/>
                  </a:lnTo>
                  <a:lnTo>
                    <a:pt x="563614" y="380584"/>
                  </a:lnTo>
                  <a:lnTo>
                    <a:pt x="574572" y="336086"/>
                  </a:lnTo>
                  <a:lnTo>
                    <a:pt x="578357" y="289179"/>
                  </a:lnTo>
                  <a:lnTo>
                    <a:pt x="574572" y="242271"/>
                  </a:lnTo>
                  <a:lnTo>
                    <a:pt x="563614" y="197773"/>
                  </a:lnTo>
                  <a:lnTo>
                    <a:pt x="546079" y="156281"/>
                  </a:lnTo>
                  <a:lnTo>
                    <a:pt x="522561" y="118391"/>
                  </a:lnTo>
                  <a:lnTo>
                    <a:pt x="493656" y="84696"/>
                  </a:lnTo>
                  <a:lnTo>
                    <a:pt x="459961" y="55793"/>
                  </a:lnTo>
                  <a:lnTo>
                    <a:pt x="422070" y="32276"/>
                  </a:lnTo>
                  <a:lnTo>
                    <a:pt x="380579" y="14741"/>
                  </a:lnTo>
                  <a:lnTo>
                    <a:pt x="336083" y="3784"/>
                  </a:lnTo>
                  <a:lnTo>
                    <a:pt x="289178" y="0"/>
                  </a:lnTo>
                  <a:lnTo>
                    <a:pt x="242271" y="3784"/>
                  </a:lnTo>
                  <a:lnTo>
                    <a:pt x="197773" y="14741"/>
                  </a:lnTo>
                  <a:lnTo>
                    <a:pt x="156281" y="32276"/>
                  </a:lnTo>
                  <a:lnTo>
                    <a:pt x="118391" y="55793"/>
                  </a:lnTo>
                  <a:lnTo>
                    <a:pt x="84696" y="84696"/>
                  </a:lnTo>
                  <a:lnTo>
                    <a:pt x="55793" y="118391"/>
                  </a:lnTo>
                  <a:lnTo>
                    <a:pt x="32276" y="156281"/>
                  </a:lnTo>
                  <a:lnTo>
                    <a:pt x="14741" y="197773"/>
                  </a:lnTo>
                  <a:lnTo>
                    <a:pt x="3784" y="242271"/>
                  </a:lnTo>
                  <a:lnTo>
                    <a:pt x="0" y="289179"/>
                  </a:lnTo>
                  <a:lnTo>
                    <a:pt x="3784" y="336086"/>
                  </a:lnTo>
                  <a:lnTo>
                    <a:pt x="14741" y="380584"/>
                  </a:lnTo>
                  <a:lnTo>
                    <a:pt x="32276" y="422076"/>
                  </a:lnTo>
                  <a:lnTo>
                    <a:pt x="55793" y="459966"/>
                  </a:lnTo>
                  <a:lnTo>
                    <a:pt x="84696" y="493661"/>
                  </a:lnTo>
                  <a:lnTo>
                    <a:pt x="118391" y="522564"/>
                  </a:lnTo>
                  <a:lnTo>
                    <a:pt x="156281" y="546081"/>
                  </a:lnTo>
                  <a:lnTo>
                    <a:pt x="197773" y="563616"/>
                  </a:lnTo>
                  <a:lnTo>
                    <a:pt x="242271" y="574573"/>
                  </a:lnTo>
                  <a:lnTo>
                    <a:pt x="289178" y="578358"/>
                  </a:lnTo>
                  <a:close/>
                </a:path>
              </a:pathLst>
            </a:custGeom>
            <a:grpFill/>
            <a:ln w="11429">
              <a:solidFill>
                <a:schemeClr val="tx1"/>
              </a:solidFill>
            </a:ln>
          </p:spPr>
          <p:txBody>
            <a:bodyPr wrap="square" lIns="0" tIns="0" rIns="0" bIns="0" rtlCol="0"/>
            <a:lstStyle/>
            <a:p>
              <a:endParaRPr/>
            </a:p>
          </p:txBody>
        </p:sp>
        <p:sp>
          <p:nvSpPr>
            <p:cNvPr id="21" name="object 21"/>
            <p:cNvSpPr/>
            <p:nvPr/>
          </p:nvSpPr>
          <p:spPr>
            <a:xfrm>
              <a:off x="6264783" y="9247370"/>
              <a:ext cx="1045210" cy="215265"/>
            </a:xfrm>
            <a:custGeom>
              <a:avLst/>
              <a:gdLst/>
              <a:ahLst/>
              <a:cxnLst/>
              <a:rect l="l" t="t" r="r" b="b"/>
              <a:pathLst>
                <a:path w="1045209" h="215265">
                  <a:moveTo>
                    <a:pt x="1010411" y="0"/>
                  </a:moveTo>
                  <a:lnTo>
                    <a:pt x="34289" y="0"/>
                  </a:lnTo>
                  <a:lnTo>
                    <a:pt x="14466" y="535"/>
                  </a:lnTo>
                  <a:lnTo>
                    <a:pt x="4286" y="4286"/>
                  </a:lnTo>
                  <a:lnTo>
                    <a:pt x="535" y="14466"/>
                  </a:lnTo>
                  <a:lnTo>
                    <a:pt x="0" y="34289"/>
                  </a:lnTo>
                  <a:lnTo>
                    <a:pt x="0" y="180593"/>
                  </a:lnTo>
                  <a:lnTo>
                    <a:pt x="535" y="200417"/>
                  </a:lnTo>
                  <a:lnTo>
                    <a:pt x="4286" y="210597"/>
                  </a:lnTo>
                  <a:lnTo>
                    <a:pt x="14466" y="214348"/>
                  </a:lnTo>
                  <a:lnTo>
                    <a:pt x="34289" y="214883"/>
                  </a:lnTo>
                  <a:lnTo>
                    <a:pt x="1010411" y="214883"/>
                  </a:lnTo>
                  <a:lnTo>
                    <a:pt x="1030235" y="214348"/>
                  </a:lnTo>
                  <a:lnTo>
                    <a:pt x="1040415" y="210597"/>
                  </a:lnTo>
                  <a:lnTo>
                    <a:pt x="1044166" y="200417"/>
                  </a:lnTo>
                  <a:lnTo>
                    <a:pt x="1044701" y="180593"/>
                  </a:lnTo>
                  <a:lnTo>
                    <a:pt x="1044701" y="34289"/>
                  </a:lnTo>
                  <a:lnTo>
                    <a:pt x="1044166" y="14466"/>
                  </a:lnTo>
                  <a:lnTo>
                    <a:pt x="1040415" y="4286"/>
                  </a:lnTo>
                  <a:lnTo>
                    <a:pt x="1030235" y="535"/>
                  </a:lnTo>
                  <a:lnTo>
                    <a:pt x="1010411" y="0"/>
                  </a:lnTo>
                  <a:close/>
                </a:path>
              </a:pathLst>
            </a:custGeom>
            <a:grpFill/>
            <a:ln>
              <a:solidFill>
                <a:schemeClr val="tx1"/>
              </a:solidFill>
            </a:ln>
          </p:spPr>
          <p:txBody>
            <a:bodyPr wrap="square" lIns="0" tIns="0" rIns="0" bIns="0" rtlCol="0"/>
            <a:lstStyle/>
            <a:p>
              <a:endParaRPr/>
            </a:p>
          </p:txBody>
        </p:sp>
        <p:sp>
          <p:nvSpPr>
            <p:cNvPr id="22" name="object 22"/>
            <p:cNvSpPr/>
            <p:nvPr/>
          </p:nvSpPr>
          <p:spPr>
            <a:xfrm>
              <a:off x="6264783" y="9247370"/>
              <a:ext cx="1045210" cy="215265"/>
            </a:xfrm>
            <a:custGeom>
              <a:avLst/>
              <a:gdLst/>
              <a:ahLst/>
              <a:cxnLst/>
              <a:rect l="l" t="t" r="r" b="b"/>
              <a:pathLst>
                <a:path w="1045209" h="215265">
                  <a:moveTo>
                    <a:pt x="34289" y="0"/>
                  </a:moveTo>
                  <a:lnTo>
                    <a:pt x="14466" y="535"/>
                  </a:lnTo>
                  <a:lnTo>
                    <a:pt x="4286" y="4286"/>
                  </a:lnTo>
                  <a:lnTo>
                    <a:pt x="535" y="14466"/>
                  </a:lnTo>
                  <a:lnTo>
                    <a:pt x="0" y="34289"/>
                  </a:lnTo>
                  <a:lnTo>
                    <a:pt x="0" y="180593"/>
                  </a:lnTo>
                  <a:lnTo>
                    <a:pt x="535" y="200417"/>
                  </a:lnTo>
                  <a:lnTo>
                    <a:pt x="4286" y="210597"/>
                  </a:lnTo>
                  <a:lnTo>
                    <a:pt x="14466" y="214348"/>
                  </a:lnTo>
                  <a:lnTo>
                    <a:pt x="34289" y="214883"/>
                  </a:lnTo>
                  <a:lnTo>
                    <a:pt x="1010411" y="214883"/>
                  </a:lnTo>
                  <a:lnTo>
                    <a:pt x="1030235" y="214348"/>
                  </a:lnTo>
                  <a:lnTo>
                    <a:pt x="1040415" y="210597"/>
                  </a:lnTo>
                  <a:lnTo>
                    <a:pt x="1044166" y="200417"/>
                  </a:lnTo>
                  <a:lnTo>
                    <a:pt x="1044701" y="180593"/>
                  </a:lnTo>
                  <a:lnTo>
                    <a:pt x="1044701" y="34289"/>
                  </a:lnTo>
                  <a:lnTo>
                    <a:pt x="1044166" y="14466"/>
                  </a:lnTo>
                  <a:lnTo>
                    <a:pt x="1040415" y="4286"/>
                  </a:lnTo>
                  <a:lnTo>
                    <a:pt x="1030235" y="535"/>
                  </a:lnTo>
                  <a:lnTo>
                    <a:pt x="1010411" y="0"/>
                  </a:lnTo>
                  <a:lnTo>
                    <a:pt x="34289" y="0"/>
                  </a:lnTo>
                  <a:close/>
                </a:path>
              </a:pathLst>
            </a:custGeom>
            <a:grpFill/>
            <a:ln w="11430">
              <a:solidFill>
                <a:schemeClr val="tx1"/>
              </a:solidFill>
            </a:ln>
          </p:spPr>
          <p:txBody>
            <a:bodyPr wrap="square" lIns="0" tIns="0" rIns="0" bIns="0" rtlCol="0"/>
            <a:lstStyle/>
            <a:p>
              <a:endParaRPr/>
            </a:p>
          </p:txBody>
        </p:sp>
        <p:sp>
          <p:nvSpPr>
            <p:cNvPr id="34" name="Rectangle 33">
              <a:extLst>
                <a:ext uri="{FF2B5EF4-FFF2-40B4-BE49-F238E27FC236}">
                  <a16:creationId xmlns:a16="http://schemas.microsoft.com/office/drawing/2014/main" id="{A3C9F8AA-6931-406E-BF83-1894E60296EC}"/>
                </a:ext>
              </a:extLst>
            </p:cNvPr>
            <p:cNvSpPr/>
            <p:nvPr/>
          </p:nvSpPr>
          <p:spPr>
            <a:xfrm>
              <a:off x="6254839" y="9247370"/>
              <a:ext cx="1112804" cy="220573"/>
            </a:xfrm>
            <a:prstGeom prst="rect">
              <a:avLst/>
            </a:prstGeom>
            <a:grpFill/>
            <a:ln>
              <a:solidFill>
                <a:schemeClr val="tx1"/>
              </a:solidFill>
            </a:ln>
          </p:spPr>
          <p:txBody>
            <a:bodyPr wrap="none">
              <a:spAutoFit/>
            </a:bodyPr>
            <a:lstStyle/>
            <a:p>
              <a:pPr marR="6985" algn="r">
                <a:lnSpc>
                  <a:spcPts val="1015"/>
                </a:lnSpc>
                <a:spcBef>
                  <a:spcPts val="85"/>
                </a:spcBef>
              </a:pPr>
              <a:r>
                <a:rPr lang="en-US" sz="950" spc="-5" dirty="0">
                  <a:solidFill>
                    <a:schemeClr val="bg1"/>
                  </a:solidFill>
                  <a:latin typeface="Segoe UI"/>
                  <a:cs typeface="Segoe UI"/>
                </a:rPr>
                <a:t>Partner logo</a:t>
              </a:r>
              <a:r>
                <a:rPr lang="en-US" sz="950" spc="-95" dirty="0">
                  <a:solidFill>
                    <a:schemeClr val="bg1"/>
                  </a:solidFill>
                  <a:latin typeface="Segoe UI"/>
                  <a:cs typeface="Segoe UI"/>
                </a:rPr>
                <a:t> </a:t>
              </a:r>
              <a:r>
                <a:rPr lang="en-US" sz="950" dirty="0">
                  <a:solidFill>
                    <a:schemeClr val="bg1"/>
                  </a:solidFill>
                  <a:latin typeface="Segoe UI"/>
                  <a:cs typeface="Segoe UI"/>
                </a:rPr>
                <a:t>here</a:t>
              </a:r>
            </a:p>
          </p:txBody>
        </p:sp>
      </p:grpSp>
      <p:sp>
        <p:nvSpPr>
          <p:cNvPr id="37" name="bk object 18">
            <a:extLst>
              <a:ext uri="{FF2B5EF4-FFF2-40B4-BE49-F238E27FC236}">
                <a16:creationId xmlns:a16="http://schemas.microsoft.com/office/drawing/2014/main" id="{CD74AEFB-5189-44E1-95E3-FF78826279BA}"/>
              </a:ext>
              <a:ext uri="{C183D7F6-B498-43B3-948B-1728B52AA6E4}">
                <adec:decorative xmlns:adec="http://schemas.microsoft.com/office/drawing/2017/decorative" val="1"/>
              </a:ext>
            </a:extLst>
          </p:cNvPr>
          <p:cNvSpPr/>
          <p:nvPr/>
        </p:nvSpPr>
        <p:spPr>
          <a:xfrm>
            <a:off x="0" y="9875520"/>
            <a:ext cx="7772400" cy="182880"/>
          </a:xfrm>
          <a:custGeom>
            <a:avLst/>
            <a:gdLst/>
            <a:ahLst/>
            <a:cxnLst/>
            <a:rect l="l" t="t" r="r" b="b"/>
            <a:pathLst>
              <a:path w="7772400" h="118109">
                <a:moveTo>
                  <a:pt x="0" y="118109"/>
                </a:moveTo>
                <a:lnTo>
                  <a:pt x="7772400" y="118109"/>
                </a:lnTo>
                <a:lnTo>
                  <a:pt x="7772400" y="0"/>
                </a:lnTo>
                <a:lnTo>
                  <a:pt x="0" y="0"/>
                </a:lnTo>
                <a:lnTo>
                  <a:pt x="0" y="118109"/>
                </a:lnTo>
                <a:close/>
              </a:path>
            </a:pathLst>
          </a:custGeom>
          <a:solidFill>
            <a:srgbClr val="D2D2D2"/>
          </a:solidFill>
        </p:spPr>
        <p:txBody>
          <a:bodyPr wrap="square" lIns="0" tIns="0" rIns="0" bIns="0" rtlCol="0"/>
          <a:lstStyle/>
          <a:p>
            <a:endParaRPr/>
          </a:p>
        </p:txBody>
      </p:sp>
    </p:spTree>
    <p:extLst>
      <p:ext uri="{BB962C8B-B14F-4D97-AF65-F5344CB8AC3E}">
        <p14:creationId xmlns:p14="http://schemas.microsoft.com/office/powerpoint/2010/main" val="1693171347"/>
      </p:ext>
    </p:extLst>
  </p:cSld>
  <p:clrMapOvr>
    <a:masterClrMapping/>
  </p:clrMapOvr>
  <p:transition>
    <p:fade/>
  </p:transition>
</p:sld>
</file>

<file path=ppt/theme/theme1.xml><?xml version="1.0" encoding="utf-8"?>
<a:theme xmlns:a="http://schemas.openxmlformats.org/drawingml/2006/main" name="M365_2018">
  <a:themeElements>
    <a:clrScheme name="Custom 1">
      <a:dk1>
        <a:srgbClr val="000000"/>
      </a:dk1>
      <a:lt1>
        <a:srgbClr val="FFFFFF"/>
      </a:lt1>
      <a:dk2>
        <a:srgbClr val="0078D7"/>
      </a:dk2>
      <a:lt2>
        <a:srgbClr val="FFFFFF"/>
      </a:lt2>
      <a:accent1>
        <a:srgbClr val="0078D7"/>
      </a:accent1>
      <a:accent2>
        <a:srgbClr val="002050"/>
      </a:accent2>
      <a:accent3>
        <a:srgbClr val="505050"/>
      </a:accent3>
      <a:accent4>
        <a:srgbClr val="737373"/>
      </a:accent4>
      <a:accent5>
        <a:srgbClr val="D2D2D2"/>
      </a:accent5>
      <a:accent6>
        <a:srgbClr val="E6E6E6"/>
      </a:accent6>
      <a:hlink>
        <a:srgbClr val="FFFFFF"/>
      </a:hlink>
      <a:folHlink>
        <a:srgbClr val="FFFFFF"/>
      </a:folHlink>
    </a:clrScheme>
    <a:fontScheme name="Custom 25">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defTabSz="932597">
          <a:defRPr sz="1400" b="1" dirty="0">
            <a:solidFill>
              <a:prstClr val="black"/>
            </a:solidFill>
            <a:latin typeface="Segoe UI Semibold" panose="020B0702040204020203" pitchFamily="34" charset="0"/>
            <a:cs typeface="Segoe UI Semibold" panose="020B0702040204020203" pitchFamily="34" charset="0"/>
          </a:defRPr>
        </a:defPPr>
      </a:lstStyle>
    </a:txDef>
  </a:objectDefaults>
  <a:extraClrSchemeLst/>
  <a:extLst>
    <a:ext uri="{05A4C25C-085E-4340-85A3-A5531E510DB2}">
      <thm15:themeFamily xmlns:thm15="http://schemas.microsoft.com/office/thememl/2012/main" name="M365_2018" id="{83BDAA8F-F900-4E9D-AE11-9C82CD60A49B}" vid="{5273EF47-D7CA-4775-85FF-714995AD900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Owners xmlns="d160b85d-078a-4973-a806-fc07ae974572">
      <UserInfo>
        <DisplayName/>
        <AccountId xsi:nil="true"/>
        <AccountType/>
      </UserInfo>
    </Owners>
    <OneNoteFluid_FileOrder xmlns="d160b85d-078a-4973-a806-fc07ae97457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11081BDC2B7DD45A49444B76DA9AC32" ma:contentTypeVersion="22" ma:contentTypeDescription="Create a new document." ma:contentTypeScope="" ma:versionID="e3542d3e781efab5e8316e1dbe8c309e">
  <xsd:schema xmlns:xsd="http://www.w3.org/2001/XMLSchema" xmlns:xs="http://www.w3.org/2001/XMLSchema" xmlns:p="http://schemas.microsoft.com/office/2006/metadata/properties" xmlns:ns1="http://schemas.microsoft.com/sharepoint/v3" xmlns:ns2="d160b85d-078a-4973-a806-fc07ae974572" xmlns:ns3="9317b16e-1b43-4bff-93b7-ef81b0de6763" targetNamespace="http://schemas.microsoft.com/office/2006/metadata/properties" ma:root="true" ma:fieldsID="cfd5bb68dd9595c08e6339d52fb1df8d" ns1:_="" ns2:_="" ns3:_="">
    <xsd:import namespace="http://schemas.microsoft.com/sharepoint/v3"/>
    <xsd:import namespace="d160b85d-078a-4973-a806-fc07ae974572"/>
    <xsd:import namespace="9317b16e-1b43-4bff-93b7-ef81b0de676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MediaServiceOCR" minOccurs="0"/>
                <xsd:element ref="ns2:OneNoteFluid_FileOrder" minOccurs="0"/>
                <xsd:element ref="ns1:_ip_UnifiedCompliancePolicyProperties" minOccurs="0"/>
                <xsd:element ref="ns1:_ip_UnifiedCompliancePolicyUIAction" minOccurs="0"/>
                <xsd:element ref="ns3:SharedWithUsers" minOccurs="0"/>
                <xsd:element ref="ns3:SharedWithDetails" minOccurs="0"/>
                <xsd:element ref="ns2:Owners"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160b85d-078a-4973-a806-fc07ae9745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CR" ma:index="18" nillable="true" ma:displayName="Extracted Text" ma:internalName="MediaServiceOCR" ma:readOnly="true">
      <xsd:simpleType>
        <xsd:restriction base="dms:Note">
          <xsd:maxLength value="255"/>
        </xsd:restriction>
      </xsd:simpleType>
    </xsd:element>
    <xsd:element name="OneNoteFluid_FileOrder" ma:index="19" nillable="true" ma:displayName="OneNoteFluid_FileOrder" ma:internalName="OneNoteFluid_FileOrder">
      <xsd:simpleType>
        <xsd:restriction base="dms:Text">
          <xsd:maxLength value="255"/>
        </xsd:restriction>
      </xsd:simpleType>
    </xsd:element>
    <xsd:element name="Owners" ma:index="24" nillable="true" ma:displayName="Owners" ma:format="Dropdown" ma:list="UserInfo" ma:SharePointGroup="0" ma:internalName="Own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DocTags" ma:index="26" nillable="true" ma:displayName="MediaServiceDocTags" ma:hidden="true" ma:internalName="MediaServiceDocTags" ma:readOnly="true">
      <xsd:simpleType>
        <xsd:restriction base="dms:Note"/>
      </xsd:simple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ystemTags" ma:index="28"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317b16e-1b43-4bff-93b7-ef81b0de6763" elementFormDefault="qualified">
    <xsd:import namespace="http://schemas.microsoft.com/office/2006/documentManagement/types"/>
    <xsd:import namespace="http://schemas.microsoft.com/office/infopath/2007/PartnerControls"/>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88B775-4043-4D82-973E-7B9AF2B2F10F}">
  <ds:schemaRefs>
    <ds:schemaRef ds:uri="http://schemas.microsoft.com/office/2006/metadata/properties"/>
    <ds:schemaRef ds:uri="http://schemas.microsoft.com/office/2006/documentManagement/types"/>
    <ds:schemaRef ds:uri="9317b16e-1b43-4bff-93b7-ef81b0de6763"/>
    <ds:schemaRef ds:uri="http://purl.org/dc/dcmitype/"/>
    <ds:schemaRef ds:uri="http://purl.org/dc/elements/1.1/"/>
    <ds:schemaRef ds:uri="d160b85d-078a-4973-a806-fc07ae974572"/>
    <ds:schemaRef ds:uri="http://purl.org/dc/terms/"/>
    <ds:schemaRef ds:uri="http://www.w3.org/XML/1998/namespace"/>
    <ds:schemaRef ds:uri="http://schemas.microsoft.com/office/infopath/2007/PartnerControl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9A954F4D-B502-409C-A0CE-67603F41D4C0}">
  <ds:schemaRefs>
    <ds:schemaRef ds:uri="http://schemas.microsoft.com/sharepoint/v3/contenttype/forms"/>
  </ds:schemaRefs>
</ds:datastoreItem>
</file>

<file path=customXml/itemProps3.xml><?xml version="1.0" encoding="utf-8"?>
<ds:datastoreItem xmlns:ds="http://schemas.openxmlformats.org/officeDocument/2006/customXml" ds:itemID="{5EF5B6B0-2E4D-4E6E-9518-9107335164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160b85d-078a-4973-a806-fc07ae974572"/>
    <ds:schemaRef ds:uri="9317b16e-1b43-4bff-93b7-ef81b0de67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2166</TotalTime>
  <Words>532</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Segoe Semibold</vt:lpstr>
      <vt:lpstr>Segoe UI</vt:lpstr>
      <vt:lpstr>Segoe UI Light</vt:lpstr>
      <vt:lpstr>Segoe UI Semibold</vt:lpstr>
      <vt:lpstr>Wingdings</vt:lpstr>
      <vt:lpstr>M365_2018</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Laurie Maltman</dc:creator>
  <cp:lastModifiedBy>Celia Kennedy</cp:lastModifiedBy>
  <cp:revision>11</cp:revision>
  <dcterms:modified xsi:type="dcterms:W3CDTF">2024-06-11T20:54:25Z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2018-06-06T00:00:00Z</vt:filetime>
  </property>
  <property fmtid="{D5CDD505-2E9C-101B-9397-08002B2CF9AE}" pid="3" name="Creator">
    <vt:lpwstr>Adobe InDesign CC 13.1 (Windows)</vt:lpwstr>
  </property>
  <property fmtid="{D5CDD505-2E9C-101B-9397-08002B2CF9AE}" pid="4" name="LastSaved">
    <vt:filetime>2018-06-06T00:00:00Z</vt:filetime>
  </property>
  <property fmtid="{D5CDD505-2E9C-101B-9397-08002B2CF9AE}" pid="5" name="ContentTypeId">
    <vt:lpwstr>0x010100C11081BDC2B7DD45A49444B76DA9AC32</vt:lpwstr>
  </property>
  <property fmtid="{D5CDD505-2E9C-101B-9397-08002B2CF9AE}" pid="6" name="MSIP_Label_f42aa342-8706-4288-bd11-ebb85995028c_Enabled">
    <vt:lpwstr>True</vt:lpwstr>
  </property>
  <property fmtid="{D5CDD505-2E9C-101B-9397-08002B2CF9AE}" pid="7" name="MSIP_Label_f42aa342-8706-4288-bd11-ebb85995028c_SiteId">
    <vt:lpwstr>72f988bf-86f1-41af-91ab-2d7cd011db47</vt:lpwstr>
  </property>
  <property fmtid="{D5CDD505-2E9C-101B-9397-08002B2CF9AE}" pid="8" name="MSIP_Label_f42aa342-8706-4288-bd11-ebb85995028c_Owner">
    <vt:lpwstr>v-stpag@microsoft.com</vt:lpwstr>
  </property>
  <property fmtid="{D5CDD505-2E9C-101B-9397-08002B2CF9AE}" pid="9" name="MSIP_Label_f42aa342-8706-4288-bd11-ebb85995028c_SetDate">
    <vt:lpwstr>2018-06-13T06:50:37.3082840Z</vt:lpwstr>
  </property>
  <property fmtid="{D5CDD505-2E9C-101B-9397-08002B2CF9AE}" pid="10" name="MSIP_Label_f42aa342-8706-4288-bd11-ebb85995028c_Name">
    <vt:lpwstr>General</vt:lpwstr>
  </property>
  <property fmtid="{D5CDD505-2E9C-101B-9397-08002B2CF9AE}" pid="11" name="MSIP_Label_f42aa342-8706-4288-bd11-ebb85995028c_Application">
    <vt:lpwstr>Microsoft Azure Information Protection</vt:lpwstr>
  </property>
  <property fmtid="{D5CDD505-2E9C-101B-9397-08002B2CF9AE}" pid="12" name="MSIP_Label_f42aa342-8706-4288-bd11-ebb85995028c_Extended_MSFT_Method">
    <vt:lpwstr>Automatic</vt:lpwstr>
  </property>
  <property fmtid="{D5CDD505-2E9C-101B-9397-08002B2CF9AE}" pid="13" name="Sensitivity">
    <vt:lpwstr>General</vt:lpwstr>
  </property>
</Properties>
</file>